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4"/>
  </p:notesMasterIdLst>
  <p:sldIdLst>
    <p:sldId id="256" r:id="rId3"/>
  </p:sldIdLst>
  <p:sldSz cx="32918400" cy="21945600"/>
  <p:notesSz cx="6858000" cy="9144000"/>
  <p:embeddedFontLst>
    <p:embeddedFont>
      <p:font typeface="Amatic SC" pitchFamily="2" charset="-79"/>
      <p:regular r:id="rId5"/>
      <p:bold r:id="rId6"/>
    </p:embeddedFont>
    <p:embeddedFont>
      <p:font typeface="Calibri" panose="020F0502020204030204" pitchFamily="34" charset="0"/>
      <p:regular r:id="rId7"/>
      <p:bold r:id="rId8"/>
      <p:italic r:id="rId9"/>
      <p:boldItalic r:id="rId10"/>
    </p:embeddedFont>
    <p:embeddedFont>
      <p:font typeface="Encode Sans Black" pitchFamily="2" charset="77"/>
      <p:bold r:id="rId11"/>
    </p:embeddedFont>
    <p:embeddedFont>
      <p:font typeface="Open Sans" panose="020B0606030504020204" pitchFamily="34"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20">
          <p15:clr>
            <a:srgbClr val="A4A3A4"/>
          </p15:clr>
        </p15:guide>
        <p15:guide id="2" pos="720">
          <p15:clr>
            <a:srgbClr val="A4A3A4"/>
          </p15:clr>
        </p15:guide>
        <p15:guide id="3" pos="20016">
          <p15:clr>
            <a:srgbClr val="A4A3A4"/>
          </p15:clr>
        </p15:guide>
        <p15:guide id="4" orient="horz" pos="13104">
          <p15:clr>
            <a:srgbClr val="A4A3A4"/>
          </p15:clr>
        </p15:guide>
        <p15:guide id="5" pos="5112">
          <p15:clr>
            <a:srgbClr val="A4A3A4"/>
          </p15:clr>
        </p15:guide>
        <p15:guide id="6" pos="5688">
          <p15:clr>
            <a:srgbClr val="A4A3A4"/>
          </p15:clr>
        </p15:guide>
        <p15:guide id="7" pos="10080">
          <p15:clr>
            <a:srgbClr val="A4A3A4"/>
          </p15:clr>
        </p15:guide>
        <p15:guide id="8" pos="10656">
          <p15:clr>
            <a:srgbClr val="A4A3A4"/>
          </p15:clr>
        </p15:guide>
        <p15:guide id="9" pos="15048">
          <p15:clr>
            <a:srgbClr val="A4A3A4"/>
          </p15:clr>
        </p15:guide>
        <p15:guide id="10" pos="15624">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16" roundtripDataSignature="AMtx7mid97dw39bZ0p6sZ5eRyco+90FO2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7005EB-0A4A-4329-9F9A-74D5DB8D7BF5}">
  <a:tblStyle styleId="{B77005EB-0A4A-4329-9F9A-74D5DB8D7B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352"/>
    <p:restoredTop sz="86419"/>
  </p:normalViewPr>
  <p:slideViewPr>
    <p:cSldViewPr snapToGrid="0">
      <p:cViewPr>
        <p:scale>
          <a:sx n="62" d="100"/>
          <a:sy n="62" d="100"/>
        </p:scale>
        <p:origin x="-2296" y="-1544"/>
      </p:cViewPr>
      <p:guideLst>
        <p:guide orient="horz" pos="720"/>
        <p:guide pos="720"/>
        <p:guide pos="20016"/>
        <p:guide orient="horz" pos="13104"/>
        <p:guide pos="5112"/>
        <p:guide pos="5688"/>
        <p:guide pos="10080"/>
        <p:guide pos="10656"/>
        <p:guide pos="15048"/>
        <p:guide pos="15624"/>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presProps" Target="presProps.xml"/><Relationship Id="rId2" Type="http://schemas.openxmlformats.org/officeDocument/2006/relationships/slideMaster" Target="slideMasters/slideMaster2.xml"/><Relationship Id="rId16" Type="http://customschemas.google.com/relationships/presentationmetadata" Target="meta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font" Target="fonts/font11.fntdata"/><Relationship Id="rId10" Type="http://schemas.openxmlformats.org/officeDocument/2006/relationships/font" Target="fonts/font6.fntdata"/><Relationship Id="rId19" Type="http://schemas.openxmlformats.org/officeDocument/2006/relationships/theme" Target="theme/theme1.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s>
</file>

<file path=ppt/media/image1.png>
</file>

<file path=ppt/media/image10.png>
</file>

<file path=ppt/media/image11.png>
</file>

<file path=ppt/media/image12.tiff>
</file>

<file path=ppt/media/image13.tiff>
</file>

<file path=ppt/media/image14.tiff>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7e1c9441c3_4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7" name="Google Shape;157;g7e1c9441c3_4_75:notes"/>
          <p:cNvSpPr>
            <a:spLocks noGrp="1" noRot="1" noChangeAspect="1"/>
          </p:cNvSpPr>
          <p:nvPr>
            <p:ph type="sldImg" idx="2"/>
          </p:nvPr>
        </p:nvSpPr>
        <p:spPr>
          <a:xfrm>
            <a:off x="857250" y="685800"/>
            <a:ext cx="51435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468880" y="3591562"/>
            <a:ext cx="27980641" cy="764032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4114800" y="11526522"/>
            <a:ext cx="24688800" cy="529843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3200"/>
              </a:spcBef>
              <a:spcAft>
                <a:spcPts val="0"/>
              </a:spcAft>
              <a:buClr>
                <a:schemeClr val="dk1"/>
              </a:buClr>
              <a:buSzPts val="7680"/>
              <a:buNone/>
              <a:defRPr sz="7680"/>
            </a:lvl1pPr>
            <a:lvl2pPr lvl="1" algn="ctr">
              <a:lnSpc>
                <a:spcPct val="90000"/>
              </a:lnSpc>
              <a:spcBef>
                <a:spcPts val="1600"/>
              </a:spcBef>
              <a:spcAft>
                <a:spcPts val="0"/>
              </a:spcAft>
              <a:buClr>
                <a:schemeClr val="dk1"/>
              </a:buClr>
              <a:buSzPts val="6400"/>
              <a:buNone/>
              <a:defRPr sz="6400"/>
            </a:lvl2pPr>
            <a:lvl3pPr lvl="2" algn="ctr">
              <a:lnSpc>
                <a:spcPct val="90000"/>
              </a:lnSpc>
              <a:spcBef>
                <a:spcPts val="1600"/>
              </a:spcBef>
              <a:spcAft>
                <a:spcPts val="0"/>
              </a:spcAft>
              <a:buClr>
                <a:schemeClr val="dk1"/>
              </a:buClr>
              <a:buSzPts val="5760"/>
              <a:buNone/>
              <a:defRPr sz="5760"/>
            </a:lvl3pPr>
            <a:lvl4pPr lvl="3" algn="ctr">
              <a:lnSpc>
                <a:spcPct val="90000"/>
              </a:lnSpc>
              <a:spcBef>
                <a:spcPts val="1600"/>
              </a:spcBef>
              <a:spcAft>
                <a:spcPts val="0"/>
              </a:spcAft>
              <a:buClr>
                <a:schemeClr val="dk1"/>
              </a:buClr>
              <a:buSzPts val="5120"/>
              <a:buNone/>
              <a:defRPr sz="5120"/>
            </a:lvl4pPr>
            <a:lvl5pPr lvl="4" algn="ctr">
              <a:lnSpc>
                <a:spcPct val="90000"/>
              </a:lnSpc>
              <a:spcBef>
                <a:spcPts val="1600"/>
              </a:spcBef>
              <a:spcAft>
                <a:spcPts val="0"/>
              </a:spcAft>
              <a:buClr>
                <a:schemeClr val="dk1"/>
              </a:buClr>
              <a:buSzPts val="5120"/>
              <a:buNone/>
              <a:defRPr sz="5120"/>
            </a:lvl5pPr>
            <a:lvl6pPr lvl="5" algn="ctr">
              <a:lnSpc>
                <a:spcPct val="90000"/>
              </a:lnSpc>
              <a:spcBef>
                <a:spcPts val="1600"/>
              </a:spcBef>
              <a:spcAft>
                <a:spcPts val="0"/>
              </a:spcAft>
              <a:buClr>
                <a:schemeClr val="dk1"/>
              </a:buClr>
              <a:buSzPts val="5120"/>
              <a:buNone/>
              <a:defRPr sz="5120"/>
            </a:lvl6pPr>
            <a:lvl7pPr lvl="6" algn="ctr">
              <a:lnSpc>
                <a:spcPct val="90000"/>
              </a:lnSpc>
              <a:spcBef>
                <a:spcPts val="1600"/>
              </a:spcBef>
              <a:spcAft>
                <a:spcPts val="0"/>
              </a:spcAft>
              <a:buClr>
                <a:schemeClr val="dk1"/>
              </a:buClr>
              <a:buSzPts val="5120"/>
              <a:buNone/>
              <a:defRPr sz="5120"/>
            </a:lvl7pPr>
            <a:lvl8pPr lvl="7" algn="ctr">
              <a:lnSpc>
                <a:spcPct val="90000"/>
              </a:lnSpc>
              <a:spcBef>
                <a:spcPts val="1600"/>
              </a:spcBef>
              <a:spcAft>
                <a:spcPts val="0"/>
              </a:spcAft>
              <a:buClr>
                <a:schemeClr val="dk1"/>
              </a:buClr>
              <a:buSzPts val="5120"/>
              <a:buNone/>
              <a:defRPr sz="5120"/>
            </a:lvl8pPr>
            <a:lvl9pPr lvl="8" algn="ctr">
              <a:lnSpc>
                <a:spcPct val="90000"/>
              </a:lnSpc>
              <a:spcBef>
                <a:spcPts val="1600"/>
              </a:spcBef>
              <a:spcAft>
                <a:spcPts val="0"/>
              </a:spcAft>
              <a:buClr>
                <a:schemeClr val="dk1"/>
              </a:buClr>
              <a:buSzPts val="5120"/>
              <a:buNone/>
              <a:defRPr sz="5120"/>
            </a:lvl9pPr>
          </a:lstStyle>
          <a:p>
            <a:endParaRPr/>
          </a:p>
        </p:txBody>
      </p:sp>
      <p:sp>
        <p:nvSpPr>
          <p:cNvPr id="14" name="Google Shape;14;p3"/>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9497058" y="-1391918"/>
            <a:ext cx="13924283" cy="283921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17807306" y="6918326"/>
            <a:ext cx="18597882" cy="709803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3405506" y="26036"/>
            <a:ext cx="18597882" cy="2088260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6"/>
        <p:cNvGrpSpPr/>
        <p:nvPr/>
      </p:nvGrpSpPr>
      <p:grpSpPr>
        <a:xfrm>
          <a:off x="0" y="0"/>
          <a:ext cx="0" cy="0"/>
          <a:chOff x="0" y="0"/>
          <a:chExt cx="0" cy="0"/>
        </a:xfrm>
      </p:grpSpPr>
      <p:sp>
        <p:nvSpPr>
          <p:cNvPr id="87" name="Google Shape;87;g7e1c9441c3_4_6"/>
          <p:cNvSpPr txBox="1">
            <a:spLocks noGrp="1"/>
          </p:cNvSpPr>
          <p:nvPr>
            <p:ph type="ctrTitle"/>
          </p:nvPr>
        </p:nvSpPr>
        <p:spPr>
          <a:xfrm>
            <a:off x="2468880" y="3591562"/>
            <a:ext cx="27980641" cy="764032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g7e1c9441c3_4_6"/>
          <p:cNvSpPr txBox="1">
            <a:spLocks noGrp="1"/>
          </p:cNvSpPr>
          <p:nvPr>
            <p:ph type="subTitle" idx="1"/>
          </p:nvPr>
        </p:nvSpPr>
        <p:spPr>
          <a:xfrm>
            <a:off x="4114800" y="11526522"/>
            <a:ext cx="24688800" cy="5298438"/>
          </a:xfrm>
          <a:prstGeom prst="rect">
            <a:avLst/>
          </a:prstGeom>
          <a:noFill/>
          <a:ln>
            <a:noFill/>
          </a:ln>
        </p:spPr>
        <p:txBody>
          <a:bodyPr spcFirstLastPara="1" wrap="square" lIns="91425" tIns="45700" rIns="91425" bIns="45700" anchor="t" anchorCtr="0">
            <a:noAutofit/>
          </a:bodyPr>
          <a:lstStyle>
            <a:lvl1pPr lvl="0" algn="ctr">
              <a:lnSpc>
                <a:spcPct val="90000"/>
              </a:lnSpc>
              <a:spcBef>
                <a:spcPts val="3200"/>
              </a:spcBef>
              <a:spcAft>
                <a:spcPts val="0"/>
              </a:spcAft>
              <a:buClr>
                <a:schemeClr val="dk1"/>
              </a:buClr>
              <a:buSzPts val="7680"/>
              <a:buNone/>
              <a:defRPr sz="7680"/>
            </a:lvl1pPr>
            <a:lvl2pPr lvl="1" algn="ctr">
              <a:lnSpc>
                <a:spcPct val="90000"/>
              </a:lnSpc>
              <a:spcBef>
                <a:spcPts val="1600"/>
              </a:spcBef>
              <a:spcAft>
                <a:spcPts val="0"/>
              </a:spcAft>
              <a:buClr>
                <a:schemeClr val="dk1"/>
              </a:buClr>
              <a:buSzPts val="6400"/>
              <a:buNone/>
              <a:defRPr sz="6400"/>
            </a:lvl2pPr>
            <a:lvl3pPr lvl="2" algn="ctr">
              <a:lnSpc>
                <a:spcPct val="90000"/>
              </a:lnSpc>
              <a:spcBef>
                <a:spcPts val="1600"/>
              </a:spcBef>
              <a:spcAft>
                <a:spcPts val="0"/>
              </a:spcAft>
              <a:buClr>
                <a:schemeClr val="dk1"/>
              </a:buClr>
              <a:buSzPts val="5760"/>
              <a:buNone/>
              <a:defRPr sz="5760"/>
            </a:lvl3pPr>
            <a:lvl4pPr lvl="3" algn="ctr">
              <a:lnSpc>
                <a:spcPct val="90000"/>
              </a:lnSpc>
              <a:spcBef>
                <a:spcPts val="1600"/>
              </a:spcBef>
              <a:spcAft>
                <a:spcPts val="0"/>
              </a:spcAft>
              <a:buClr>
                <a:schemeClr val="dk1"/>
              </a:buClr>
              <a:buSzPts val="5120"/>
              <a:buNone/>
              <a:defRPr sz="5120"/>
            </a:lvl4pPr>
            <a:lvl5pPr lvl="4" algn="ctr">
              <a:lnSpc>
                <a:spcPct val="90000"/>
              </a:lnSpc>
              <a:spcBef>
                <a:spcPts val="1600"/>
              </a:spcBef>
              <a:spcAft>
                <a:spcPts val="0"/>
              </a:spcAft>
              <a:buClr>
                <a:schemeClr val="dk1"/>
              </a:buClr>
              <a:buSzPts val="5120"/>
              <a:buNone/>
              <a:defRPr sz="5120"/>
            </a:lvl5pPr>
            <a:lvl6pPr lvl="5" algn="ctr">
              <a:lnSpc>
                <a:spcPct val="90000"/>
              </a:lnSpc>
              <a:spcBef>
                <a:spcPts val="1600"/>
              </a:spcBef>
              <a:spcAft>
                <a:spcPts val="0"/>
              </a:spcAft>
              <a:buClr>
                <a:schemeClr val="dk1"/>
              </a:buClr>
              <a:buSzPts val="5120"/>
              <a:buNone/>
              <a:defRPr sz="5120"/>
            </a:lvl6pPr>
            <a:lvl7pPr lvl="6" algn="ctr">
              <a:lnSpc>
                <a:spcPct val="90000"/>
              </a:lnSpc>
              <a:spcBef>
                <a:spcPts val="1600"/>
              </a:spcBef>
              <a:spcAft>
                <a:spcPts val="0"/>
              </a:spcAft>
              <a:buClr>
                <a:schemeClr val="dk1"/>
              </a:buClr>
              <a:buSzPts val="5120"/>
              <a:buNone/>
              <a:defRPr sz="5120"/>
            </a:lvl7pPr>
            <a:lvl8pPr lvl="7" algn="ctr">
              <a:lnSpc>
                <a:spcPct val="90000"/>
              </a:lnSpc>
              <a:spcBef>
                <a:spcPts val="1600"/>
              </a:spcBef>
              <a:spcAft>
                <a:spcPts val="0"/>
              </a:spcAft>
              <a:buClr>
                <a:schemeClr val="dk1"/>
              </a:buClr>
              <a:buSzPts val="5120"/>
              <a:buNone/>
              <a:defRPr sz="5120"/>
            </a:lvl8pPr>
            <a:lvl9pPr lvl="8" algn="ctr">
              <a:lnSpc>
                <a:spcPct val="90000"/>
              </a:lnSpc>
              <a:spcBef>
                <a:spcPts val="1600"/>
              </a:spcBef>
              <a:spcAft>
                <a:spcPts val="0"/>
              </a:spcAft>
              <a:buClr>
                <a:schemeClr val="dk1"/>
              </a:buClr>
              <a:buSzPts val="5120"/>
              <a:buNone/>
              <a:defRPr sz="5120"/>
            </a:lvl9pPr>
          </a:lstStyle>
          <a:p>
            <a:endParaRPr/>
          </a:p>
        </p:txBody>
      </p:sp>
      <p:sp>
        <p:nvSpPr>
          <p:cNvPr id="89" name="Google Shape;89;g7e1c9441c3_4_6"/>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g7e1c9441c3_4_6"/>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g7e1c9441c3_4_6"/>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2"/>
        <p:cNvGrpSpPr/>
        <p:nvPr/>
      </p:nvGrpSpPr>
      <p:grpSpPr>
        <a:xfrm>
          <a:off x="0" y="0"/>
          <a:ext cx="0" cy="0"/>
          <a:chOff x="0" y="0"/>
          <a:chExt cx="0" cy="0"/>
        </a:xfrm>
      </p:grpSpPr>
      <p:sp>
        <p:nvSpPr>
          <p:cNvPr id="93" name="Google Shape;93;g7e1c9441c3_4_12"/>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g7e1c9441c3_4_12"/>
          <p:cNvSpPr txBox="1">
            <a:spLocks noGrp="1"/>
          </p:cNvSpPr>
          <p:nvPr>
            <p:ph type="body" idx="1"/>
          </p:nvPr>
        </p:nvSpPr>
        <p:spPr>
          <a:xfrm>
            <a:off x="2263140" y="5842000"/>
            <a:ext cx="28392119" cy="13924283"/>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95" name="Google Shape;95;g7e1c9441c3_4_12"/>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g7e1c9441c3_4_12"/>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g7e1c9441c3_4_12"/>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
        <p:cNvGrpSpPr/>
        <p:nvPr/>
      </p:nvGrpSpPr>
      <p:grpSpPr>
        <a:xfrm>
          <a:off x="0" y="0"/>
          <a:ext cx="0" cy="0"/>
          <a:chOff x="0" y="0"/>
          <a:chExt cx="0" cy="0"/>
        </a:xfrm>
      </p:grpSpPr>
      <p:sp>
        <p:nvSpPr>
          <p:cNvPr id="99" name="Google Shape;99;g7e1c9441c3_4_18"/>
          <p:cNvSpPr txBox="1">
            <a:spLocks noGrp="1"/>
          </p:cNvSpPr>
          <p:nvPr>
            <p:ph type="title"/>
          </p:nvPr>
        </p:nvSpPr>
        <p:spPr>
          <a:xfrm>
            <a:off x="2245997" y="5471167"/>
            <a:ext cx="28392119" cy="9128758"/>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g7e1c9441c3_4_18"/>
          <p:cNvSpPr txBox="1">
            <a:spLocks noGrp="1"/>
          </p:cNvSpPr>
          <p:nvPr>
            <p:ph type="body" idx="1"/>
          </p:nvPr>
        </p:nvSpPr>
        <p:spPr>
          <a:xfrm>
            <a:off x="2245997" y="14686288"/>
            <a:ext cx="28392119" cy="480059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3200"/>
              </a:spcBef>
              <a:spcAft>
                <a:spcPts val="0"/>
              </a:spcAft>
              <a:buClr>
                <a:schemeClr val="dk1"/>
              </a:buClr>
              <a:buSzPts val="7680"/>
              <a:buNone/>
              <a:defRPr sz="7680">
                <a:solidFill>
                  <a:schemeClr val="dk1"/>
                </a:solidFill>
              </a:defRPr>
            </a:lvl1pPr>
            <a:lvl2pPr marL="914400" lvl="1" indent="-228600" algn="l">
              <a:lnSpc>
                <a:spcPct val="90000"/>
              </a:lnSpc>
              <a:spcBef>
                <a:spcPts val="1600"/>
              </a:spcBef>
              <a:spcAft>
                <a:spcPts val="0"/>
              </a:spcAft>
              <a:buClr>
                <a:srgbClr val="8D88A2"/>
              </a:buClr>
              <a:buSzPts val="6400"/>
              <a:buNone/>
              <a:defRPr sz="6400">
                <a:solidFill>
                  <a:srgbClr val="8D88A2"/>
                </a:solidFill>
              </a:defRPr>
            </a:lvl2pPr>
            <a:lvl3pPr marL="1371600" lvl="2" indent="-228600" algn="l">
              <a:lnSpc>
                <a:spcPct val="90000"/>
              </a:lnSpc>
              <a:spcBef>
                <a:spcPts val="1600"/>
              </a:spcBef>
              <a:spcAft>
                <a:spcPts val="0"/>
              </a:spcAft>
              <a:buClr>
                <a:srgbClr val="8D88A2"/>
              </a:buClr>
              <a:buSzPts val="5760"/>
              <a:buNone/>
              <a:defRPr sz="5760">
                <a:solidFill>
                  <a:srgbClr val="8D88A2"/>
                </a:solidFill>
              </a:defRPr>
            </a:lvl3pPr>
            <a:lvl4pPr marL="1828800" lvl="3" indent="-228600" algn="l">
              <a:lnSpc>
                <a:spcPct val="90000"/>
              </a:lnSpc>
              <a:spcBef>
                <a:spcPts val="1600"/>
              </a:spcBef>
              <a:spcAft>
                <a:spcPts val="0"/>
              </a:spcAft>
              <a:buClr>
                <a:srgbClr val="8D88A2"/>
              </a:buClr>
              <a:buSzPts val="5120"/>
              <a:buNone/>
              <a:defRPr sz="5120">
                <a:solidFill>
                  <a:srgbClr val="8D88A2"/>
                </a:solidFill>
              </a:defRPr>
            </a:lvl4pPr>
            <a:lvl5pPr marL="2286000" lvl="4" indent="-228600" algn="l">
              <a:lnSpc>
                <a:spcPct val="90000"/>
              </a:lnSpc>
              <a:spcBef>
                <a:spcPts val="1600"/>
              </a:spcBef>
              <a:spcAft>
                <a:spcPts val="0"/>
              </a:spcAft>
              <a:buClr>
                <a:srgbClr val="8D88A2"/>
              </a:buClr>
              <a:buSzPts val="5120"/>
              <a:buNone/>
              <a:defRPr sz="5120">
                <a:solidFill>
                  <a:srgbClr val="8D88A2"/>
                </a:solidFill>
              </a:defRPr>
            </a:lvl5pPr>
            <a:lvl6pPr marL="2743200" lvl="5" indent="-228600" algn="l">
              <a:lnSpc>
                <a:spcPct val="90000"/>
              </a:lnSpc>
              <a:spcBef>
                <a:spcPts val="1600"/>
              </a:spcBef>
              <a:spcAft>
                <a:spcPts val="0"/>
              </a:spcAft>
              <a:buClr>
                <a:srgbClr val="8D88A2"/>
              </a:buClr>
              <a:buSzPts val="5120"/>
              <a:buNone/>
              <a:defRPr sz="5120">
                <a:solidFill>
                  <a:srgbClr val="8D88A2"/>
                </a:solidFill>
              </a:defRPr>
            </a:lvl6pPr>
            <a:lvl7pPr marL="3200400" lvl="6" indent="-228600" algn="l">
              <a:lnSpc>
                <a:spcPct val="90000"/>
              </a:lnSpc>
              <a:spcBef>
                <a:spcPts val="1600"/>
              </a:spcBef>
              <a:spcAft>
                <a:spcPts val="0"/>
              </a:spcAft>
              <a:buClr>
                <a:srgbClr val="8D88A2"/>
              </a:buClr>
              <a:buSzPts val="5120"/>
              <a:buNone/>
              <a:defRPr sz="5120">
                <a:solidFill>
                  <a:srgbClr val="8D88A2"/>
                </a:solidFill>
              </a:defRPr>
            </a:lvl7pPr>
            <a:lvl8pPr marL="3657600" lvl="7" indent="-228600" algn="l">
              <a:lnSpc>
                <a:spcPct val="90000"/>
              </a:lnSpc>
              <a:spcBef>
                <a:spcPts val="1600"/>
              </a:spcBef>
              <a:spcAft>
                <a:spcPts val="0"/>
              </a:spcAft>
              <a:buClr>
                <a:srgbClr val="8D88A2"/>
              </a:buClr>
              <a:buSzPts val="5120"/>
              <a:buNone/>
              <a:defRPr sz="5120">
                <a:solidFill>
                  <a:srgbClr val="8D88A2"/>
                </a:solidFill>
              </a:defRPr>
            </a:lvl8pPr>
            <a:lvl9pPr marL="4114800" lvl="8" indent="-228600" algn="l">
              <a:lnSpc>
                <a:spcPct val="90000"/>
              </a:lnSpc>
              <a:spcBef>
                <a:spcPts val="1600"/>
              </a:spcBef>
              <a:spcAft>
                <a:spcPts val="0"/>
              </a:spcAft>
              <a:buClr>
                <a:srgbClr val="8D88A2"/>
              </a:buClr>
              <a:buSzPts val="5120"/>
              <a:buNone/>
              <a:defRPr sz="5120">
                <a:solidFill>
                  <a:srgbClr val="8D88A2"/>
                </a:solidFill>
              </a:defRPr>
            </a:lvl9pPr>
          </a:lstStyle>
          <a:p>
            <a:endParaRPr/>
          </a:p>
        </p:txBody>
      </p:sp>
      <p:sp>
        <p:nvSpPr>
          <p:cNvPr id="101" name="Google Shape;101;g7e1c9441c3_4_18"/>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g7e1c9441c3_4_18"/>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g7e1c9441c3_4_18"/>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4"/>
        <p:cNvGrpSpPr/>
        <p:nvPr/>
      </p:nvGrpSpPr>
      <p:grpSpPr>
        <a:xfrm>
          <a:off x="0" y="0"/>
          <a:ext cx="0" cy="0"/>
          <a:chOff x="0" y="0"/>
          <a:chExt cx="0" cy="0"/>
        </a:xfrm>
      </p:grpSpPr>
      <p:sp>
        <p:nvSpPr>
          <p:cNvPr id="105" name="Google Shape;105;g7e1c9441c3_4_24"/>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g7e1c9441c3_4_24"/>
          <p:cNvSpPr txBox="1">
            <a:spLocks noGrp="1"/>
          </p:cNvSpPr>
          <p:nvPr>
            <p:ph type="body" idx="1"/>
          </p:nvPr>
        </p:nvSpPr>
        <p:spPr>
          <a:xfrm>
            <a:off x="2263140" y="5842000"/>
            <a:ext cx="13990321" cy="13924283"/>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107" name="Google Shape;107;g7e1c9441c3_4_24"/>
          <p:cNvSpPr txBox="1">
            <a:spLocks noGrp="1"/>
          </p:cNvSpPr>
          <p:nvPr>
            <p:ph type="body" idx="2"/>
          </p:nvPr>
        </p:nvSpPr>
        <p:spPr>
          <a:xfrm>
            <a:off x="16664941" y="5842000"/>
            <a:ext cx="13990321" cy="13924283"/>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108" name="Google Shape;108;g7e1c9441c3_4_24"/>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g7e1c9441c3_4_24"/>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g7e1c9441c3_4_24"/>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1"/>
        <p:cNvGrpSpPr/>
        <p:nvPr/>
      </p:nvGrpSpPr>
      <p:grpSpPr>
        <a:xfrm>
          <a:off x="0" y="0"/>
          <a:ext cx="0" cy="0"/>
          <a:chOff x="0" y="0"/>
          <a:chExt cx="0" cy="0"/>
        </a:xfrm>
      </p:grpSpPr>
      <p:sp>
        <p:nvSpPr>
          <p:cNvPr id="112" name="Google Shape;112;g7e1c9441c3_4_31"/>
          <p:cNvSpPr txBox="1">
            <a:spLocks noGrp="1"/>
          </p:cNvSpPr>
          <p:nvPr>
            <p:ph type="title"/>
          </p:nvPr>
        </p:nvSpPr>
        <p:spPr>
          <a:xfrm>
            <a:off x="2267428" y="1168405"/>
            <a:ext cx="28392119" cy="424180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g7e1c9441c3_4_31"/>
          <p:cNvSpPr txBox="1">
            <a:spLocks noGrp="1"/>
          </p:cNvSpPr>
          <p:nvPr>
            <p:ph type="body" idx="1"/>
          </p:nvPr>
        </p:nvSpPr>
        <p:spPr>
          <a:xfrm>
            <a:off x="2267431" y="5379722"/>
            <a:ext cx="13926023" cy="2636518"/>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114" name="Google Shape;114;g7e1c9441c3_4_31"/>
          <p:cNvSpPr txBox="1">
            <a:spLocks noGrp="1"/>
          </p:cNvSpPr>
          <p:nvPr>
            <p:ph type="body" idx="2"/>
          </p:nvPr>
        </p:nvSpPr>
        <p:spPr>
          <a:xfrm>
            <a:off x="2267431" y="8016240"/>
            <a:ext cx="13926023" cy="1179068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115" name="Google Shape;115;g7e1c9441c3_4_31"/>
          <p:cNvSpPr txBox="1">
            <a:spLocks noGrp="1"/>
          </p:cNvSpPr>
          <p:nvPr>
            <p:ph type="body" idx="3"/>
          </p:nvPr>
        </p:nvSpPr>
        <p:spPr>
          <a:xfrm>
            <a:off x="16664942" y="5379722"/>
            <a:ext cx="13994608" cy="2636518"/>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116" name="Google Shape;116;g7e1c9441c3_4_31"/>
          <p:cNvSpPr txBox="1">
            <a:spLocks noGrp="1"/>
          </p:cNvSpPr>
          <p:nvPr>
            <p:ph type="body" idx="4"/>
          </p:nvPr>
        </p:nvSpPr>
        <p:spPr>
          <a:xfrm>
            <a:off x="16664942" y="8016240"/>
            <a:ext cx="13994608" cy="1179068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117" name="Google Shape;117;g7e1c9441c3_4_31"/>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g7e1c9441c3_4_31"/>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g7e1c9441c3_4_31"/>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0"/>
        <p:cNvGrpSpPr/>
        <p:nvPr/>
      </p:nvGrpSpPr>
      <p:grpSpPr>
        <a:xfrm>
          <a:off x="0" y="0"/>
          <a:ext cx="0" cy="0"/>
          <a:chOff x="0" y="0"/>
          <a:chExt cx="0" cy="0"/>
        </a:xfrm>
      </p:grpSpPr>
      <p:sp>
        <p:nvSpPr>
          <p:cNvPr id="121" name="Google Shape;121;g7e1c9441c3_4_40"/>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g7e1c9441c3_4_40"/>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g7e1c9441c3_4_40"/>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g7e1c9441c3_4_40"/>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5"/>
        <p:cNvGrpSpPr/>
        <p:nvPr/>
      </p:nvGrpSpPr>
      <p:grpSpPr>
        <a:xfrm>
          <a:off x="0" y="0"/>
          <a:ext cx="0" cy="0"/>
          <a:chOff x="0" y="0"/>
          <a:chExt cx="0" cy="0"/>
        </a:xfrm>
      </p:grpSpPr>
      <p:sp>
        <p:nvSpPr>
          <p:cNvPr id="126" name="Google Shape;126;g7e1c9441c3_4_45"/>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g7e1c9441c3_4_45"/>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g7e1c9441c3_4_45"/>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29"/>
        <p:cNvGrpSpPr/>
        <p:nvPr/>
      </p:nvGrpSpPr>
      <p:grpSpPr>
        <a:xfrm>
          <a:off x="0" y="0"/>
          <a:ext cx="0" cy="0"/>
          <a:chOff x="0" y="0"/>
          <a:chExt cx="0" cy="0"/>
        </a:xfrm>
      </p:grpSpPr>
      <p:sp>
        <p:nvSpPr>
          <p:cNvPr id="130" name="Google Shape;130;g7e1c9441c3_4_49"/>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1" name="Google Shape;131;g7e1c9441c3_4_49"/>
          <p:cNvSpPr txBox="1">
            <a:spLocks noGrp="1"/>
          </p:cNvSpPr>
          <p:nvPr>
            <p:ph type="body" idx="1"/>
          </p:nvPr>
        </p:nvSpPr>
        <p:spPr>
          <a:xfrm>
            <a:off x="13994608" y="3159765"/>
            <a:ext cx="16664939" cy="15595601"/>
          </a:xfrm>
          <a:prstGeom prst="rect">
            <a:avLst/>
          </a:prstGeom>
          <a:noFill/>
          <a:ln>
            <a:noFill/>
          </a:ln>
        </p:spPr>
        <p:txBody>
          <a:bodyPr spcFirstLastPara="1" wrap="square" lIns="91425" tIns="45700" rIns="91425" bIns="45700" anchor="t" anchorCtr="0">
            <a:noAutofit/>
          </a:bodyPr>
          <a:lstStyle>
            <a:lvl1pPr marL="457200" lvl="0" indent="-878839" algn="l">
              <a:lnSpc>
                <a:spcPct val="90000"/>
              </a:lnSpc>
              <a:spcBef>
                <a:spcPts val="3200"/>
              </a:spcBef>
              <a:spcAft>
                <a:spcPts val="0"/>
              </a:spcAft>
              <a:buClr>
                <a:schemeClr val="dk1"/>
              </a:buClr>
              <a:buSzPts val="10240"/>
              <a:buChar char="•"/>
              <a:defRPr sz="10240"/>
            </a:lvl1pPr>
            <a:lvl2pPr marL="914400" lvl="1" indent="-797560" algn="l">
              <a:lnSpc>
                <a:spcPct val="90000"/>
              </a:lnSpc>
              <a:spcBef>
                <a:spcPts val="1600"/>
              </a:spcBef>
              <a:spcAft>
                <a:spcPts val="0"/>
              </a:spcAft>
              <a:buClr>
                <a:schemeClr val="dk1"/>
              </a:buClr>
              <a:buSzPts val="8960"/>
              <a:buChar char="•"/>
              <a:defRPr sz="8960"/>
            </a:lvl2pPr>
            <a:lvl3pPr marL="1371600" lvl="2" indent="-716280" algn="l">
              <a:lnSpc>
                <a:spcPct val="90000"/>
              </a:lnSpc>
              <a:spcBef>
                <a:spcPts val="1600"/>
              </a:spcBef>
              <a:spcAft>
                <a:spcPts val="0"/>
              </a:spcAft>
              <a:buClr>
                <a:schemeClr val="dk1"/>
              </a:buClr>
              <a:buSzPts val="7680"/>
              <a:buChar char="•"/>
              <a:defRPr sz="7680"/>
            </a:lvl3pPr>
            <a:lvl4pPr marL="1828800" lvl="3" indent="-635000" algn="l">
              <a:lnSpc>
                <a:spcPct val="90000"/>
              </a:lnSpc>
              <a:spcBef>
                <a:spcPts val="1600"/>
              </a:spcBef>
              <a:spcAft>
                <a:spcPts val="0"/>
              </a:spcAft>
              <a:buClr>
                <a:schemeClr val="dk1"/>
              </a:buClr>
              <a:buSzPts val="6400"/>
              <a:buChar char="•"/>
              <a:defRPr sz="6400"/>
            </a:lvl4pPr>
            <a:lvl5pPr marL="2286000" lvl="4" indent="-635000" algn="l">
              <a:lnSpc>
                <a:spcPct val="90000"/>
              </a:lnSpc>
              <a:spcBef>
                <a:spcPts val="1600"/>
              </a:spcBef>
              <a:spcAft>
                <a:spcPts val="0"/>
              </a:spcAft>
              <a:buClr>
                <a:schemeClr val="dk1"/>
              </a:buClr>
              <a:buSzPts val="6400"/>
              <a:buChar char="•"/>
              <a:defRPr sz="6400"/>
            </a:lvl5pPr>
            <a:lvl6pPr marL="2743200" lvl="5" indent="-635000" algn="l">
              <a:lnSpc>
                <a:spcPct val="90000"/>
              </a:lnSpc>
              <a:spcBef>
                <a:spcPts val="1600"/>
              </a:spcBef>
              <a:spcAft>
                <a:spcPts val="0"/>
              </a:spcAft>
              <a:buClr>
                <a:schemeClr val="dk1"/>
              </a:buClr>
              <a:buSzPts val="6400"/>
              <a:buChar char="•"/>
              <a:defRPr sz="6400"/>
            </a:lvl6pPr>
            <a:lvl7pPr marL="3200400" lvl="6" indent="-635000" algn="l">
              <a:lnSpc>
                <a:spcPct val="90000"/>
              </a:lnSpc>
              <a:spcBef>
                <a:spcPts val="1600"/>
              </a:spcBef>
              <a:spcAft>
                <a:spcPts val="0"/>
              </a:spcAft>
              <a:buClr>
                <a:schemeClr val="dk1"/>
              </a:buClr>
              <a:buSzPts val="6400"/>
              <a:buChar char="•"/>
              <a:defRPr sz="6400"/>
            </a:lvl7pPr>
            <a:lvl8pPr marL="3657600" lvl="7" indent="-635000" algn="l">
              <a:lnSpc>
                <a:spcPct val="90000"/>
              </a:lnSpc>
              <a:spcBef>
                <a:spcPts val="1600"/>
              </a:spcBef>
              <a:spcAft>
                <a:spcPts val="0"/>
              </a:spcAft>
              <a:buClr>
                <a:schemeClr val="dk1"/>
              </a:buClr>
              <a:buSzPts val="6400"/>
              <a:buChar char="•"/>
              <a:defRPr sz="6400"/>
            </a:lvl8pPr>
            <a:lvl9pPr marL="4114800" lvl="8" indent="-635000" algn="l">
              <a:lnSpc>
                <a:spcPct val="90000"/>
              </a:lnSpc>
              <a:spcBef>
                <a:spcPts val="1600"/>
              </a:spcBef>
              <a:spcAft>
                <a:spcPts val="0"/>
              </a:spcAft>
              <a:buClr>
                <a:schemeClr val="dk1"/>
              </a:buClr>
              <a:buSzPts val="6400"/>
              <a:buChar char="•"/>
              <a:defRPr sz="6400"/>
            </a:lvl9pPr>
          </a:lstStyle>
          <a:p>
            <a:endParaRPr/>
          </a:p>
        </p:txBody>
      </p:sp>
      <p:sp>
        <p:nvSpPr>
          <p:cNvPr id="132" name="Google Shape;132;g7e1c9441c3_4_49"/>
          <p:cNvSpPr txBox="1">
            <a:spLocks noGrp="1"/>
          </p:cNvSpPr>
          <p:nvPr>
            <p:ph type="body" idx="2"/>
          </p:nvPr>
        </p:nvSpPr>
        <p:spPr>
          <a:xfrm>
            <a:off x="2267428" y="6583680"/>
            <a:ext cx="10617041" cy="1219708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133" name="Google Shape;133;g7e1c9441c3_4_49"/>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g7e1c9441c3_4_49"/>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g7e1c9441c3_4_49"/>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2263140" y="5842000"/>
            <a:ext cx="28392119" cy="1392428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20" name="Google Shape;20;p4"/>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4"/>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36"/>
        <p:cNvGrpSpPr/>
        <p:nvPr/>
      </p:nvGrpSpPr>
      <p:grpSpPr>
        <a:xfrm>
          <a:off x="0" y="0"/>
          <a:ext cx="0" cy="0"/>
          <a:chOff x="0" y="0"/>
          <a:chExt cx="0" cy="0"/>
        </a:xfrm>
      </p:grpSpPr>
      <p:sp>
        <p:nvSpPr>
          <p:cNvPr id="137" name="Google Shape;137;g7e1c9441c3_4_56"/>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8" name="Google Shape;138;g7e1c9441c3_4_56"/>
          <p:cNvSpPr>
            <a:spLocks noGrp="1"/>
          </p:cNvSpPr>
          <p:nvPr>
            <p:ph type="pic" idx="2"/>
          </p:nvPr>
        </p:nvSpPr>
        <p:spPr>
          <a:xfrm>
            <a:off x="13994608" y="3159765"/>
            <a:ext cx="16664939" cy="15595601"/>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3200"/>
              </a:spcBef>
              <a:spcAft>
                <a:spcPts val="0"/>
              </a:spcAft>
              <a:buClr>
                <a:schemeClr val="dk1"/>
              </a:buClr>
              <a:buSzPts val="10240"/>
              <a:buFont typeface="Arial"/>
              <a:buNone/>
              <a:defRPr sz="10240" b="0" i="0" u="none" strike="noStrike" cap="none">
                <a:solidFill>
                  <a:schemeClr val="dk1"/>
                </a:solidFill>
                <a:latin typeface="Calibri"/>
                <a:ea typeface="Calibri"/>
                <a:cs typeface="Calibri"/>
                <a:sym typeface="Calibri"/>
              </a:defRPr>
            </a:lvl1pPr>
            <a:lvl2pPr marR="0" lvl="1" algn="l" rtl="0">
              <a:lnSpc>
                <a:spcPct val="90000"/>
              </a:lnSpc>
              <a:spcBef>
                <a:spcPts val="1600"/>
              </a:spcBef>
              <a:spcAft>
                <a:spcPts val="0"/>
              </a:spcAft>
              <a:buClr>
                <a:schemeClr val="dk1"/>
              </a:buClr>
              <a:buSzPts val="8960"/>
              <a:buFont typeface="Arial"/>
              <a:buNone/>
              <a:defRPr sz="8960" b="0" i="0" u="none" strike="noStrike" cap="none">
                <a:solidFill>
                  <a:schemeClr val="dk1"/>
                </a:solidFill>
                <a:latin typeface="Calibri"/>
                <a:ea typeface="Calibri"/>
                <a:cs typeface="Calibri"/>
                <a:sym typeface="Calibri"/>
              </a:defRPr>
            </a:lvl2pPr>
            <a:lvl3pPr marR="0" lvl="2" algn="l" rtl="0">
              <a:lnSpc>
                <a:spcPct val="90000"/>
              </a:lnSpc>
              <a:spcBef>
                <a:spcPts val="1600"/>
              </a:spcBef>
              <a:spcAft>
                <a:spcPts val="0"/>
              </a:spcAft>
              <a:buClr>
                <a:schemeClr val="dk1"/>
              </a:buClr>
              <a:buSzPts val="7680"/>
              <a:buFont typeface="Arial"/>
              <a:buNone/>
              <a:defRPr sz="7680" b="0" i="0" u="none" strike="noStrike" cap="none">
                <a:solidFill>
                  <a:schemeClr val="dk1"/>
                </a:solidFill>
                <a:latin typeface="Calibri"/>
                <a:ea typeface="Calibri"/>
                <a:cs typeface="Calibri"/>
                <a:sym typeface="Calibri"/>
              </a:defRPr>
            </a:lvl3pPr>
            <a:lvl4pPr marR="0" lvl="3"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4pPr>
            <a:lvl5pPr marR="0" lvl="4"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5pPr>
            <a:lvl6pPr marR="0" lvl="5"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6pPr>
            <a:lvl7pPr marR="0" lvl="6"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7pPr>
            <a:lvl8pPr marR="0" lvl="7"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8pPr>
            <a:lvl9pPr marR="0" lvl="8"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9pPr>
          </a:lstStyle>
          <a:p>
            <a:endParaRPr/>
          </a:p>
        </p:txBody>
      </p:sp>
      <p:sp>
        <p:nvSpPr>
          <p:cNvPr id="139" name="Google Shape;139;g7e1c9441c3_4_56"/>
          <p:cNvSpPr txBox="1">
            <a:spLocks noGrp="1"/>
          </p:cNvSpPr>
          <p:nvPr>
            <p:ph type="body" idx="1"/>
          </p:nvPr>
        </p:nvSpPr>
        <p:spPr>
          <a:xfrm>
            <a:off x="2267428" y="6583680"/>
            <a:ext cx="10617041" cy="12197082"/>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140" name="Google Shape;140;g7e1c9441c3_4_56"/>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g7e1c9441c3_4_56"/>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g7e1c9441c3_4_56"/>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3"/>
        <p:cNvGrpSpPr/>
        <p:nvPr/>
      </p:nvGrpSpPr>
      <p:grpSpPr>
        <a:xfrm>
          <a:off x="0" y="0"/>
          <a:ext cx="0" cy="0"/>
          <a:chOff x="0" y="0"/>
          <a:chExt cx="0" cy="0"/>
        </a:xfrm>
      </p:grpSpPr>
      <p:sp>
        <p:nvSpPr>
          <p:cNvPr id="144" name="Google Shape;144;g7e1c9441c3_4_63"/>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 name="Google Shape;145;g7e1c9441c3_4_63"/>
          <p:cNvSpPr txBox="1">
            <a:spLocks noGrp="1"/>
          </p:cNvSpPr>
          <p:nvPr>
            <p:ph type="body" idx="1"/>
          </p:nvPr>
        </p:nvSpPr>
        <p:spPr>
          <a:xfrm rot="5400000">
            <a:off x="9497058" y="-1391918"/>
            <a:ext cx="13924283" cy="28392119"/>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146" name="Google Shape;146;g7e1c9441c3_4_63"/>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g7e1c9441c3_4_63"/>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g7e1c9441c3_4_63"/>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9"/>
        <p:cNvGrpSpPr/>
        <p:nvPr/>
      </p:nvGrpSpPr>
      <p:grpSpPr>
        <a:xfrm>
          <a:off x="0" y="0"/>
          <a:ext cx="0" cy="0"/>
          <a:chOff x="0" y="0"/>
          <a:chExt cx="0" cy="0"/>
        </a:xfrm>
      </p:grpSpPr>
      <p:sp>
        <p:nvSpPr>
          <p:cNvPr id="150" name="Google Shape;150;g7e1c9441c3_4_69"/>
          <p:cNvSpPr txBox="1">
            <a:spLocks noGrp="1"/>
          </p:cNvSpPr>
          <p:nvPr>
            <p:ph type="title"/>
          </p:nvPr>
        </p:nvSpPr>
        <p:spPr>
          <a:xfrm rot="5400000">
            <a:off x="17807306" y="6918326"/>
            <a:ext cx="18597882" cy="709803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g7e1c9441c3_4_69"/>
          <p:cNvSpPr txBox="1">
            <a:spLocks noGrp="1"/>
          </p:cNvSpPr>
          <p:nvPr>
            <p:ph type="body" idx="1"/>
          </p:nvPr>
        </p:nvSpPr>
        <p:spPr>
          <a:xfrm rot="5400000">
            <a:off x="3405506" y="26036"/>
            <a:ext cx="18597882" cy="20882609"/>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152" name="Google Shape;152;g7e1c9441c3_4_69"/>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g7e1c9441c3_4_69"/>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g7e1c9441c3_4_69"/>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2245997" y="5471167"/>
            <a:ext cx="28392119" cy="912875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9200"/>
              <a:buFont typeface="Calibri"/>
              <a:buNone/>
              <a:defRPr sz="19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2245997" y="14686288"/>
            <a:ext cx="28392119" cy="48005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7680"/>
              <a:buNone/>
              <a:defRPr sz="7680">
                <a:solidFill>
                  <a:schemeClr val="dk1"/>
                </a:solidFill>
              </a:defRPr>
            </a:lvl1pPr>
            <a:lvl2pPr marL="914400" lvl="1" indent="-228600" algn="l">
              <a:lnSpc>
                <a:spcPct val="90000"/>
              </a:lnSpc>
              <a:spcBef>
                <a:spcPts val="1600"/>
              </a:spcBef>
              <a:spcAft>
                <a:spcPts val="0"/>
              </a:spcAft>
              <a:buClr>
                <a:srgbClr val="8D88A2"/>
              </a:buClr>
              <a:buSzPts val="6400"/>
              <a:buNone/>
              <a:defRPr sz="6400">
                <a:solidFill>
                  <a:srgbClr val="8D88A2"/>
                </a:solidFill>
              </a:defRPr>
            </a:lvl2pPr>
            <a:lvl3pPr marL="1371600" lvl="2" indent="-228600" algn="l">
              <a:lnSpc>
                <a:spcPct val="90000"/>
              </a:lnSpc>
              <a:spcBef>
                <a:spcPts val="1600"/>
              </a:spcBef>
              <a:spcAft>
                <a:spcPts val="0"/>
              </a:spcAft>
              <a:buClr>
                <a:srgbClr val="8D88A2"/>
              </a:buClr>
              <a:buSzPts val="5760"/>
              <a:buNone/>
              <a:defRPr sz="5760">
                <a:solidFill>
                  <a:srgbClr val="8D88A2"/>
                </a:solidFill>
              </a:defRPr>
            </a:lvl3pPr>
            <a:lvl4pPr marL="1828800" lvl="3" indent="-228600" algn="l">
              <a:lnSpc>
                <a:spcPct val="90000"/>
              </a:lnSpc>
              <a:spcBef>
                <a:spcPts val="1600"/>
              </a:spcBef>
              <a:spcAft>
                <a:spcPts val="0"/>
              </a:spcAft>
              <a:buClr>
                <a:srgbClr val="8D88A2"/>
              </a:buClr>
              <a:buSzPts val="5120"/>
              <a:buNone/>
              <a:defRPr sz="5120">
                <a:solidFill>
                  <a:srgbClr val="8D88A2"/>
                </a:solidFill>
              </a:defRPr>
            </a:lvl4pPr>
            <a:lvl5pPr marL="2286000" lvl="4" indent="-228600" algn="l">
              <a:lnSpc>
                <a:spcPct val="90000"/>
              </a:lnSpc>
              <a:spcBef>
                <a:spcPts val="1600"/>
              </a:spcBef>
              <a:spcAft>
                <a:spcPts val="0"/>
              </a:spcAft>
              <a:buClr>
                <a:srgbClr val="8D88A2"/>
              </a:buClr>
              <a:buSzPts val="5120"/>
              <a:buNone/>
              <a:defRPr sz="5120">
                <a:solidFill>
                  <a:srgbClr val="8D88A2"/>
                </a:solidFill>
              </a:defRPr>
            </a:lvl5pPr>
            <a:lvl6pPr marL="2743200" lvl="5" indent="-228600" algn="l">
              <a:lnSpc>
                <a:spcPct val="90000"/>
              </a:lnSpc>
              <a:spcBef>
                <a:spcPts val="1600"/>
              </a:spcBef>
              <a:spcAft>
                <a:spcPts val="0"/>
              </a:spcAft>
              <a:buClr>
                <a:srgbClr val="8D88A2"/>
              </a:buClr>
              <a:buSzPts val="5120"/>
              <a:buNone/>
              <a:defRPr sz="5120">
                <a:solidFill>
                  <a:srgbClr val="8D88A2"/>
                </a:solidFill>
              </a:defRPr>
            </a:lvl6pPr>
            <a:lvl7pPr marL="3200400" lvl="6" indent="-228600" algn="l">
              <a:lnSpc>
                <a:spcPct val="90000"/>
              </a:lnSpc>
              <a:spcBef>
                <a:spcPts val="1600"/>
              </a:spcBef>
              <a:spcAft>
                <a:spcPts val="0"/>
              </a:spcAft>
              <a:buClr>
                <a:srgbClr val="8D88A2"/>
              </a:buClr>
              <a:buSzPts val="5120"/>
              <a:buNone/>
              <a:defRPr sz="5120">
                <a:solidFill>
                  <a:srgbClr val="8D88A2"/>
                </a:solidFill>
              </a:defRPr>
            </a:lvl7pPr>
            <a:lvl8pPr marL="3657600" lvl="7" indent="-228600" algn="l">
              <a:lnSpc>
                <a:spcPct val="90000"/>
              </a:lnSpc>
              <a:spcBef>
                <a:spcPts val="1600"/>
              </a:spcBef>
              <a:spcAft>
                <a:spcPts val="0"/>
              </a:spcAft>
              <a:buClr>
                <a:srgbClr val="8D88A2"/>
              </a:buClr>
              <a:buSzPts val="5120"/>
              <a:buNone/>
              <a:defRPr sz="5120">
                <a:solidFill>
                  <a:srgbClr val="8D88A2"/>
                </a:solidFill>
              </a:defRPr>
            </a:lvl8pPr>
            <a:lvl9pPr marL="4114800" lvl="8" indent="-228600" algn="l">
              <a:lnSpc>
                <a:spcPct val="90000"/>
              </a:lnSpc>
              <a:spcBef>
                <a:spcPts val="1600"/>
              </a:spcBef>
              <a:spcAft>
                <a:spcPts val="0"/>
              </a:spcAft>
              <a:buClr>
                <a:srgbClr val="8D88A2"/>
              </a:buClr>
              <a:buSzPts val="5120"/>
              <a:buNone/>
              <a:defRPr sz="5120">
                <a:solidFill>
                  <a:srgbClr val="8D88A2"/>
                </a:solidFill>
              </a:defRPr>
            </a:lvl9pPr>
          </a:lstStyle>
          <a:p>
            <a:endParaRPr/>
          </a:p>
        </p:txBody>
      </p:sp>
      <p:sp>
        <p:nvSpPr>
          <p:cNvPr id="26" name="Google Shape;26;p5"/>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2263140" y="5842000"/>
            <a:ext cx="13990321" cy="1392428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16664941" y="5842000"/>
            <a:ext cx="13990321" cy="1392428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2267428" y="1168405"/>
            <a:ext cx="28392119"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2267431" y="5379722"/>
            <a:ext cx="13926023" cy="263651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39" name="Google Shape;39;p7"/>
          <p:cNvSpPr txBox="1">
            <a:spLocks noGrp="1"/>
          </p:cNvSpPr>
          <p:nvPr>
            <p:ph type="body" idx="2"/>
          </p:nvPr>
        </p:nvSpPr>
        <p:spPr>
          <a:xfrm>
            <a:off x="2267431" y="8016240"/>
            <a:ext cx="13926023" cy="117906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16664942" y="5379722"/>
            <a:ext cx="13994608" cy="263651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3200"/>
              </a:spcBef>
              <a:spcAft>
                <a:spcPts val="0"/>
              </a:spcAft>
              <a:buClr>
                <a:schemeClr val="dk1"/>
              </a:buClr>
              <a:buSzPts val="7680"/>
              <a:buNone/>
              <a:defRPr sz="7680" b="1"/>
            </a:lvl1pPr>
            <a:lvl2pPr marL="914400" lvl="1" indent="-228600" algn="l">
              <a:lnSpc>
                <a:spcPct val="90000"/>
              </a:lnSpc>
              <a:spcBef>
                <a:spcPts val="1600"/>
              </a:spcBef>
              <a:spcAft>
                <a:spcPts val="0"/>
              </a:spcAft>
              <a:buClr>
                <a:schemeClr val="dk1"/>
              </a:buClr>
              <a:buSzPts val="6400"/>
              <a:buNone/>
              <a:defRPr sz="6400" b="1"/>
            </a:lvl2pPr>
            <a:lvl3pPr marL="1371600" lvl="2" indent="-228600" algn="l">
              <a:lnSpc>
                <a:spcPct val="90000"/>
              </a:lnSpc>
              <a:spcBef>
                <a:spcPts val="1600"/>
              </a:spcBef>
              <a:spcAft>
                <a:spcPts val="0"/>
              </a:spcAft>
              <a:buClr>
                <a:schemeClr val="dk1"/>
              </a:buClr>
              <a:buSzPts val="5760"/>
              <a:buNone/>
              <a:defRPr sz="5760" b="1"/>
            </a:lvl3pPr>
            <a:lvl4pPr marL="1828800" lvl="3" indent="-228600" algn="l">
              <a:lnSpc>
                <a:spcPct val="90000"/>
              </a:lnSpc>
              <a:spcBef>
                <a:spcPts val="1600"/>
              </a:spcBef>
              <a:spcAft>
                <a:spcPts val="0"/>
              </a:spcAft>
              <a:buClr>
                <a:schemeClr val="dk1"/>
              </a:buClr>
              <a:buSzPts val="5120"/>
              <a:buNone/>
              <a:defRPr sz="5120" b="1"/>
            </a:lvl4pPr>
            <a:lvl5pPr marL="2286000" lvl="4" indent="-228600" algn="l">
              <a:lnSpc>
                <a:spcPct val="90000"/>
              </a:lnSpc>
              <a:spcBef>
                <a:spcPts val="1600"/>
              </a:spcBef>
              <a:spcAft>
                <a:spcPts val="0"/>
              </a:spcAft>
              <a:buClr>
                <a:schemeClr val="dk1"/>
              </a:buClr>
              <a:buSzPts val="5120"/>
              <a:buNone/>
              <a:defRPr sz="5120" b="1"/>
            </a:lvl5pPr>
            <a:lvl6pPr marL="2743200" lvl="5" indent="-228600" algn="l">
              <a:lnSpc>
                <a:spcPct val="90000"/>
              </a:lnSpc>
              <a:spcBef>
                <a:spcPts val="1600"/>
              </a:spcBef>
              <a:spcAft>
                <a:spcPts val="0"/>
              </a:spcAft>
              <a:buClr>
                <a:schemeClr val="dk1"/>
              </a:buClr>
              <a:buSzPts val="5120"/>
              <a:buNone/>
              <a:defRPr sz="5120" b="1"/>
            </a:lvl6pPr>
            <a:lvl7pPr marL="3200400" lvl="6" indent="-228600" algn="l">
              <a:lnSpc>
                <a:spcPct val="90000"/>
              </a:lnSpc>
              <a:spcBef>
                <a:spcPts val="1600"/>
              </a:spcBef>
              <a:spcAft>
                <a:spcPts val="0"/>
              </a:spcAft>
              <a:buClr>
                <a:schemeClr val="dk1"/>
              </a:buClr>
              <a:buSzPts val="5120"/>
              <a:buNone/>
              <a:defRPr sz="5120" b="1"/>
            </a:lvl7pPr>
            <a:lvl8pPr marL="3657600" lvl="7" indent="-228600" algn="l">
              <a:lnSpc>
                <a:spcPct val="90000"/>
              </a:lnSpc>
              <a:spcBef>
                <a:spcPts val="1600"/>
              </a:spcBef>
              <a:spcAft>
                <a:spcPts val="0"/>
              </a:spcAft>
              <a:buClr>
                <a:schemeClr val="dk1"/>
              </a:buClr>
              <a:buSzPts val="5120"/>
              <a:buNone/>
              <a:defRPr sz="5120" b="1"/>
            </a:lvl8pPr>
            <a:lvl9pPr marL="4114800" lvl="8" indent="-228600" algn="l">
              <a:lnSpc>
                <a:spcPct val="90000"/>
              </a:lnSpc>
              <a:spcBef>
                <a:spcPts val="1600"/>
              </a:spcBef>
              <a:spcAft>
                <a:spcPts val="0"/>
              </a:spcAft>
              <a:buClr>
                <a:schemeClr val="dk1"/>
              </a:buClr>
              <a:buSzPts val="5120"/>
              <a:buNone/>
              <a:defRPr sz="5120" b="1"/>
            </a:lvl9pPr>
          </a:lstStyle>
          <a:p>
            <a:endParaRPr/>
          </a:p>
        </p:txBody>
      </p:sp>
      <p:sp>
        <p:nvSpPr>
          <p:cNvPr id="41" name="Google Shape;41;p7"/>
          <p:cNvSpPr txBox="1">
            <a:spLocks noGrp="1"/>
          </p:cNvSpPr>
          <p:nvPr>
            <p:ph type="body" idx="4"/>
          </p:nvPr>
        </p:nvSpPr>
        <p:spPr>
          <a:xfrm>
            <a:off x="16664942" y="8016240"/>
            <a:ext cx="13994608" cy="1179068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3200"/>
              </a:spcBef>
              <a:spcAft>
                <a:spcPts val="0"/>
              </a:spcAft>
              <a:buClr>
                <a:schemeClr val="dk1"/>
              </a:buClr>
              <a:buSzPts val="1800"/>
              <a:buChar char="•"/>
              <a:defRPr/>
            </a:lvl1pPr>
            <a:lvl2pPr marL="914400" lvl="1" indent="-342900" algn="l">
              <a:lnSpc>
                <a:spcPct val="90000"/>
              </a:lnSpc>
              <a:spcBef>
                <a:spcPts val="1600"/>
              </a:spcBef>
              <a:spcAft>
                <a:spcPts val="0"/>
              </a:spcAft>
              <a:buClr>
                <a:schemeClr val="dk1"/>
              </a:buClr>
              <a:buSzPts val="1800"/>
              <a:buChar char="•"/>
              <a:defRPr/>
            </a:lvl2pPr>
            <a:lvl3pPr marL="1371600" lvl="2" indent="-342900" algn="l">
              <a:lnSpc>
                <a:spcPct val="90000"/>
              </a:lnSpc>
              <a:spcBef>
                <a:spcPts val="1600"/>
              </a:spcBef>
              <a:spcAft>
                <a:spcPts val="0"/>
              </a:spcAft>
              <a:buClr>
                <a:schemeClr val="dk1"/>
              </a:buClr>
              <a:buSzPts val="1800"/>
              <a:buChar char="•"/>
              <a:defRPr/>
            </a:lvl3pPr>
            <a:lvl4pPr marL="1828800" lvl="3" indent="-342900" algn="l">
              <a:lnSpc>
                <a:spcPct val="90000"/>
              </a:lnSpc>
              <a:spcBef>
                <a:spcPts val="1600"/>
              </a:spcBef>
              <a:spcAft>
                <a:spcPts val="0"/>
              </a:spcAft>
              <a:buClr>
                <a:schemeClr val="dk1"/>
              </a:buClr>
              <a:buSzPts val="1800"/>
              <a:buChar char="•"/>
              <a:defRPr/>
            </a:lvl4pPr>
            <a:lvl5pPr marL="2286000" lvl="4" indent="-342900" algn="l">
              <a:lnSpc>
                <a:spcPct val="90000"/>
              </a:lnSpc>
              <a:spcBef>
                <a:spcPts val="1600"/>
              </a:spcBef>
              <a:spcAft>
                <a:spcPts val="0"/>
              </a:spcAft>
              <a:buClr>
                <a:schemeClr val="dk1"/>
              </a:buClr>
              <a:buSzPts val="1800"/>
              <a:buChar char="•"/>
              <a:defRPr/>
            </a:lvl5pPr>
            <a:lvl6pPr marL="2743200" lvl="5" indent="-342900" algn="l">
              <a:lnSpc>
                <a:spcPct val="90000"/>
              </a:lnSpc>
              <a:spcBef>
                <a:spcPts val="1600"/>
              </a:spcBef>
              <a:spcAft>
                <a:spcPts val="0"/>
              </a:spcAft>
              <a:buClr>
                <a:schemeClr val="dk1"/>
              </a:buClr>
              <a:buSzPts val="1800"/>
              <a:buChar char="•"/>
              <a:defRPr/>
            </a:lvl6pPr>
            <a:lvl7pPr marL="3200400" lvl="6" indent="-342900" algn="l">
              <a:lnSpc>
                <a:spcPct val="90000"/>
              </a:lnSpc>
              <a:spcBef>
                <a:spcPts val="1600"/>
              </a:spcBef>
              <a:spcAft>
                <a:spcPts val="0"/>
              </a:spcAft>
              <a:buClr>
                <a:schemeClr val="dk1"/>
              </a:buClr>
              <a:buSzPts val="1800"/>
              <a:buChar char="•"/>
              <a:defRPr/>
            </a:lvl7pPr>
            <a:lvl8pPr marL="3657600" lvl="7" indent="-342900" algn="l">
              <a:lnSpc>
                <a:spcPct val="90000"/>
              </a:lnSpc>
              <a:spcBef>
                <a:spcPts val="1600"/>
              </a:spcBef>
              <a:spcAft>
                <a:spcPts val="0"/>
              </a:spcAft>
              <a:buClr>
                <a:schemeClr val="dk1"/>
              </a:buClr>
              <a:buSzPts val="1800"/>
              <a:buChar char="•"/>
              <a:defRPr/>
            </a:lvl8pPr>
            <a:lvl9pPr marL="4114800" lvl="8" indent="-342900" algn="l">
              <a:lnSpc>
                <a:spcPct val="90000"/>
              </a:lnSpc>
              <a:spcBef>
                <a:spcPts val="16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3994608" y="3159765"/>
            <a:ext cx="16664939" cy="15595601"/>
          </a:xfrm>
          <a:prstGeom prst="rect">
            <a:avLst/>
          </a:prstGeom>
          <a:noFill/>
          <a:ln>
            <a:noFill/>
          </a:ln>
        </p:spPr>
        <p:txBody>
          <a:bodyPr spcFirstLastPara="1" wrap="square" lIns="91425" tIns="45700" rIns="91425" bIns="45700" anchor="t" anchorCtr="0">
            <a:normAutofit/>
          </a:bodyPr>
          <a:lstStyle>
            <a:lvl1pPr marL="457200" lvl="0" indent="-878839" algn="l">
              <a:lnSpc>
                <a:spcPct val="90000"/>
              </a:lnSpc>
              <a:spcBef>
                <a:spcPts val="3200"/>
              </a:spcBef>
              <a:spcAft>
                <a:spcPts val="0"/>
              </a:spcAft>
              <a:buClr>
                <a:schemeClr val="dk1"/>
              </a:buClr>
              <a:buSzPts val="10240"/>
              <a:buChar char="•"/>
              <a:defRPr sz="10240"/>
            </a:lvl1pPr>
            <a:lvl2pPr marL="914400" lvl="1" indent="-797560" algn="l">
              <a:lnSpc>
                <a:spcPct val="90000"/>
              </a:lnSpc>
              <a:spcBef>
                <a:spcPts val="1600"/>
              </a:spcBef>
              <a:spcAft>
                <a:spcPts val="0"/>
              </a:spcAft>
              <a:buClr>
                <a:schemeClr val="dk1"/>
              </a:buClr>
              <a:buSzPts val="8960"/>
              <a:buChar char="•"/>
              <a:defRPr sz="8960"/>
            </a:lvl2pPr>
            <a:lvl3pPr marL="1371600" lvl="2" indent="-716280" algn="l">
              <a:lnSpc>
                <a:spcPct val="90000"/>
              </a:lnSpc>
              <a:spcBef>
                <a:spcPts val="1600"/>
              </a:spcBef>
              <a:spcAft>
                <a:spcPts val="0"/>
              </a:spcAft>
              <a:buClr>
                <a:schemeClr val="dk1"/>
              </a:buClr>
              <a:buSzPts val="7680"/>
              <a:buChar char="•"/>
              <a:defRPr sz="7680"/>
            </a:lvl3pPr>
            <a:lvl4pPr marL="1828800" lvl="3" indent="-635000" algn="l">
              <a:lnSpc>
                <a:spcPct val="90000"/>
              </a:lnSpc>
              <a:spcBef>
                <a:spcPts val="1600"/>
              </a:spcBef>
              <a:spcAft>
                <a:spcPts val="0"/>
              </a:spcAft>
              <a:buClr>
                <a:schemeClr val="dk1"/>
              </a:buClr>
              <a:buSzPts val="6400"/>
              <a:buChar char="•"/>
              <a:defRPr sz="6400"/>
            </a:lvl4pPr>
            <a:lvl5pPr marL="2286000" lvl="4" indent="-635000" algn="l">
              <a:lnSpc>
                <a:spcPct val="90000"/>
              </a:lnSpc>
              <a:spcBef>
                <a:spcPts val="1600"/>
              </a:spcBef>
              <a:spcAft>
                <a:spcPts val="0"/>
              </a:spcAft>
              <a:buClr>
                <a:schemeClr val="dk1"/>
              </a:buClr>
              <a:buSzPts val="6400"/>
              <a:buChar char="•"/>
              <a:defRPr sz="6400"/>
            </a:lvl5pPr>
            <a:lvl6pPr marL="2743200" lvl="5" indent="-635000" algn="l">
              <a:lnSpc>
                <a:spcPct val="90000"/>
              </a:lnSpc>
              <a:spcBef>
                <a:spcPts val="1600"/>
              </a:spcBef>
              <a:spcAft>
                <a:spcPts val="0"/>
              </a:spcAft>
              <a:buClr>
                <a:schemeClr val="dk1"/>
              </a:buClr>
              <a:buSzPts val="6400"/>
              <a:buChar char="•"/>
              <a:defRPr sz="6400"/>
            </a:lvl6pPr>
            <a:lvl7pPr marL="3200400" lvl="6" indent="-635000" algn="l">
              <a:lnSpc>
                <a:spcPct val="90000"/>
              </a:lnSpc>
              <a:spcBef>
                <a:spcPts val="1600"/>
              </a:spcBef>
              <a:spcAft>
                <a:spcPts val="0"/>
              </a:spcAft>
              <a:buClr>
                <a:schemeClr val="dk1"/>
              </a:buClr>
              <a:buSzPts val="6400"/>
              <a:buChar char="•"/>
              <a:defRPr sz="6400"/>
            </a:lvl7pPr>
            <a:lvl8pPr marL="3657600" lvl="7" indent="-635000" algn="l">
              <a:lnSpc>
                <a:spcPct val="90000"/>
              </a:lnSpc>
              <a:spcBef>
                <a:spcPts val="1600"/>
              </a:spcBef>
              <a:spcAft>
                <a:spcPts val="0"/>
              </a:spcAft>
              <a:buClr>
                <a:schemeClr val="dk1"/>
              </a:buClr>
              <a:buSzPts val="6400"/>
              <a:buChar char="•"/>
              <a:defRPr sz="6400"/>
            </a:lvl8pPr>
            <a:lvl9pPr marL="4114800" lvl="8" indent="-635000" algn="l">
              <a:lnSpc>
                <a:spcPct val="90000"/>
              </a:lnSpc>
              <a:spcBef>
                <a:spcPts val="1600"/>
              </a:spcBef>
              <a:spcAft>
                <a:spcPts val="0"/>
              </a:spcAft>
              <a:buClr>
                <a:schemeClr val="dk1"/>
              </a:buClr>
              <a:buSzPts val="6400"/>
              <a:buChar char="•"/>
              <a:defRPr sz="6400"/>
            </a:lvl9pPr>
          </a:lstStyle>
          <a:p>
            <a:endParaRPr/>
          </a:p>
        </p:txBody>
      </p:sp>
      <p:sp>
        <p:nvSpPr>
          <p:cNvPr id="57" name="Google Shape;57;p10"/>
          <p:cNvSpPr txBox="1">
            <a:spLocks noGrp="1"/>
          </p:cNvSpPr>
          <p:nvPr>
            <p:ph type="body" idx="2"/>
          </p:nvPr>
        </p:nvSpPr>
        <p:spPr>
          <a:xfrm>
            <a:off x="2267428" y="6583680"/>
            <a:ext cx="10617041" cy="121970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58" name="Google Shape;58;p10"/>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2267428" y="1463040"/>
            <a:ext cx="10617041" cy="51206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0240"/>
              <a:buFont typeface="Calibri"/>
              <a:buNone/>
              <a:defRPr sz="102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1"/>
          <p:cNvSpPr>
            <a:spLocks noGrp="1"/>
          </p:cNvSpPr>
          <p:nvPr>
            <p:ph type="pic" idx="2"/>
          </p:nvPr>
        </p:nvSpPr>
        <p:spPr>
          <a:xfrm>
            <a:off x="13994608" y="3159765"/>
            <a:ext cx="16664939" cy="1559560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3200"/>
              </a:spcBef>
              <a:spcAft>
                <a:spcPts val="0"/>
              </a:spcAft>
              <a:buClr>
                <a:schemeClr val="dk1"/>
              </a:buClr>
              <a:buSzPts val="10240"/>
              <a:buFont typeface="Arial"/>
              <a:buNone/>
              <a:defRPr sz="10240" b="0" i="0" u="none" strike="noStrike" cap="none">
                <a:solidFill>
                  <a:schemeClr val="dk1"/>
                </a:solidFill>
                <a:latin typeface="Calibri"/>
                <a:ea typeface="Calibri"/>
                <a:cs typeface="Calibri"/>
                <a:sym typeface="Calibri"/>
              </a:defRPr>
            </a:lvl1pPr>
            <a:lvl2pPr marR="0" lvl="1" algn="l" rtl="0">
              <a:lnSpc>
                <a:spcPct val="90000"/>
              </a:lnSpc>
              <a:spcBef>
                <a:spcPts val="1600"/>
              </a:spcBef>
              <a:spcAft>
                <a:spcPts val="0"/>
              </a:spcAft>
              <a:buClr>
                <a:schemeClr val="dk1"/>
              </a:buClr>
              <a:buSzPts val="8960"/>
              <a:buFont typeface="Arial"/>
              <a:buNone/>
              <a:defRPr sz="8960" b="0" i="0" u="none" strike="noStrike" cap="none">
                <a:solidFill>
                  <a:schemeClr val="dk1"/>
                </a:solidFill>
                <a:latin typeface="Calibri"/>
                <a:ea typeface="Calibri"/>
                <a:cs typeface="Calibri"/>
                <a:sym typeface="Calibri"/>
              </a:defRPr>
            </a:lvl2pPr>
            <a:lvl3pPr marR="0" lvl="2" algn="l" rtl="0">
              <a:lnSpc>
                <a:spcPct val="90000"/>
              </a:lnSpc>
              <a:spcBef>
                <a:spcPts val="1600"/>
              </a:spcBef>
              <a:spcAft>
                <a:spcPts val="0"/>
              </a:spcAft>
              <a:buClr>
                <a:schemeClr val="dk1"/>
              </a:buClr>
              <a:buSzPts val="7680"/>
              <a:buFont typeface="Arial"/>
              <a:buNone/>
              <a:defRPr sz="7680" b="0" i="0" u="none" strike="noStrike" cap="none">
                <a:solidFill>
                  <a:schemeClr val="dk1"/>
                </a:solidFill>
                <a:latin typeface="Calibri"/>
                <a:ea typeface="Calibri"/>
                <a:cs typeface="Calibri"/>
                <a:sym typeface="Calibri"/>
              </a:defRPr>
            </a:lvl3pPr>
            <a:lvl4pPr marR="0" lvl="3"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4pPr>
            <a:lvl5pPr marR="0" lvl="4"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5pPr>
            <a:lvl6pPr marR="0" lvl="5"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6pPr>
            <a:lvl7pPr marR="0" lvl="6"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7pPr>
            <a:lvl8pPr marR="0" lvl="7"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8pPr>
            <a:lvl9pPr marR="0" lvl="8" algn="l" rtl="0">
              <a:lnSpc>
                <a:spcPct val="90000"/>
              </a:lnSpc>
              <a:spcBef>
                <a:spcPts val="1600"/>
              </a:spcBef>
              <a:spcAft>
                <a:spcPts val="0"/>
              </a:spcAft>
              <a:buClr>
                <a:schemeClr val="dk1"/>
              </a:buClr>
              <a:buSzPts val="6400"/>
              <a:buFont typeface="Arial"/>
              <a:buNone/>
              <a:defRPr sz="6400" b="0" i="0" u="none" strike="noStrike" cap="none">
                <a:solidFill>
                  <a:schemeClr val="dk1"/>
                </a:solidFill>
                <a:latin typeface="Calibri"/>
                <a:ea typeface="Calibri"/>
                <a:cs typeface="Calibri"/>
                <a:sym typeface="Calibri"/>
              </a:defRPr>
            </a:lvl9pPr>
          </a:lstStyle>
          <a:p>
            <a:endParaRPr/>
          </a:p>
        </p:txBody>
      </p:sp>
      <p:sp>
        <p:nvSpPr>
          <p:cNvPr id="64" name="Google Shape;64;p11"/>
          <p:cNvSpPr txBox="1">
            <a:spLocks noGrp="1"/>
          </p:cNvSpPr>
          <p:nvPr>
            <p:ph type="body" idx="1"/>
          </p:nvPr>
        </p:nvSpPr>
        <p:spPr>
          <a:xfrm>
            <a:off x="2267428" y="6583680"/>
            <a:ext cx="10617041" cy="1219708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3200"/>
              </a:spcBef>
              <a:spcAft>
                <a:spcPts val="0"/>
              </a:spcAft>
              <a:buClr>
                <a:schemeClr val="dk1"/>
              </a:buClr>
              <a:buSzPts val="5120"/>
              <a:buNone/>
              <a:defRPr sz="5120"/>
            </a:lvl1pPr>
            <a:lvl2pPr marL="914400" lvl="1" indent="-228600" algn="l">
              <a:lnSpc>
                <a:spcPct val="90000"/>
              </a:lnSpc>
              <a:spcBef>
                <a:spcPts val="1600"/>
              </a:spcBef>
              <a:spcAft>
                <a:spcPts val="0"/>
              </a:spcAft>
              <a:buClr>
                <a:schemeClr val="dk1"/>
              </a:buClr>
              <a:buSzPts val="4480"/>
              <a:buNone/>
              <a:defRPr sz="4480"/>
            </a:lvl2pPr>
            <a:lvl3pPr marL="1371600" lvl="2" indent="-228600" algn="l">
              <a:lnSpc>
                <a:spcPct val="90000"/>
              </a:lnSpc>
              <a:spcBef>
                <a:spcPts val="1600"/>
              </a:spcBef>
              <a:spcAft>
                <a:spcPts val="0"/>
              </a:spcAft>
              <a:buClr>
                <a:schemeClr val="dk1"/>
              </a:buClr>
              <a:buSzPts val="3840"/>
              <a:buNone/>
              <a:defRPr sz="3840"/>
            </a:lvl3pPr>
            <a:lvl4pPr marL="1828800" lvl="3" indent="-228600" algn="l">
              <a:lnSpc>
                <a:spcPct val="90000"/>
              </a:lnSpc>
              <a:spcBef>
                <a:spcPts val="1600"/>
              </a:spcBef>
              <a:spcAft>
                <a:spcPts val="0"/>
              </a:spcAft>
              <a:buClr>
                <a:schemeClr val="dk1"/>
              </a:buClr>
              <a:buSzPts val="3200"/>
              <a:buNone/>
              <a:defRPr sz="3200"/>
            </a:lvl4pPr>
            <a:lvl5pPr marL="2286000" lvl="4" indent="-228600" algn="l">
              <a:lnSpc>
                <a:spcPct val="90000"/>
              </a:lnSpc>
              <a:spcBef>
                <a:spcPts val="1600"/>
              </a:spcBef>
              <a:spcAft>
                <a:spcPts val="0"/>
              </a:spcAft>
              <a:buClr>
                <a:schemeClr val="dk1"/>
              </a:buClr>
              <a:buSzPts val="3200"/>
              <a:buNone/>
              <a:defRPr sz="3200"/>
            </a:lvl5pPr>
            <a:lvl6pPr marL="2743200" lvl="5" indent="-228600" algn="l">
              <a:lnSpc>
                <a:spcPct val="90000"/>
              </a:lnSpc>
              <a:spcBef>
                <a:spcPts val="1600"/>
              </a:spcBef>
              <a:spcAft>
                <a:spcPts val="0"/>
              </a:spcAft>
              <a:buClr>
                <a:schemeClr val="dk1"/>
              </a:buClr>
              <a:buSzPts val="3200"/>
              <a:buNone/>
              <a:defRPr sz="3200"/>
            </a:lvl6pPr>
            <a:lvl7pPr marL="3200400" lvl="6" indent="-228600" algn="l">
              <a:lnSpc>
                <a:spcPct val="90000"/>
              </a:lnSpc>
              <a:spcBef>
                <a:spcPts val="1600"/>
              </a:spcBef>
              <a:spcAft>
                <a:spcPts val="0"/>
              </a:spcAft>
              <a:buClr>
                <a:schemeClr val="dk1"/>
              </a:buClr>
              <a:buSzPts val="3200"/>
              <a:buNone/>
              <a:defRPr sz="3200"/>
            </a:lvl7pPr>
            <a:lvl8pPr marL="3657600" lvl="7" indent="-228600" algn="l">
              <a:lnSpc>
                <a:spcPct val="90000"/>
              </a:lnSpc>
              <a:spcBef>
                <a:spcPts val="1600"/>
              </a:spcBef>
              <a:spcAft>
                <a:spcPts val="0"/>
              </a:spcAft>
              <a:buClr>
                <a:schemeClr val="dk1"/>
              </a:buClr>
              <a:buSzPts val="3200"/>
              <a:buNone/>
              <a:defRPr sz="3200"/>
            </a:lvl8pPr>
            <a:lvl9pPr marL="4114800" lvl="8" indent="-228600" algn="l">
              <a:lnSpc>
                <a:spcPct val="90000"/>
              </a:lnSpc>
              <a:spcBef>
                <a:spcPts val="1600"/>
              </a:spcBef>
              <a:spcAft>
                <a:spcPts val="0"/>
              </a:spcAft>
              <a:buClr>
                <a:schemeClr val="dk1"/>
              </a:buClr>
              <a:buSzPts val="3200"/>
              <a:buNone/>
              <a:defRPr sz="3200"/>
            </a:lvl9pPr>
          </a:lstStyle>
          <a:p>
            <a:endParaRPr/>
          </a:p>
        </p:txBody>
      </p:sp>
      <p:sp>
        <p:nvSpPr>
          <p:cNvPr id="65" name="Google Shape;65;p11"/>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14080"/>
              <a:buFont typeface="Calibri"/>
              <a:buNone/>
              <a:defRPr sz="1408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2263140" y="5842000"/>
            <a:ext cx="28392119" cy="13924283"/>
          </a:xfrm>
          <a:prstGeom prst="rect">
            <a:avLst/>
          </a:prstGeom>
          <a:noFill/>
          <a:ln>
            <a:noFill/>
          </a:ln>
        </p:spPr>
        <p:txBody>
          <a:bodyPr spcFirstLastPara="1" wrap="square" lIns="91425" tIns="45700" rIns="91425" bIns="45700" anchor="t" anchorCtr="0">
            <a:normAutofit/>
          </a:bodyPr>
          <a:lstStyle>
            <a:lvl1pPr marL="457200" marR="0" lvl="0" indent="-797560" algn="l" rtl="0">
              <a:lnSpc>
                <a:spcPct val="90000"/>
              </a:lnSpc>
              <a:spcBef>
                <a:spcPts val="3200"/>
              </a:spcBef>
              <a:spcAft>
                <a:spcPts val="0"/>
              </a:spcAft>
              <a:buClr>
                <a:schemeClr val="dk1"/>
              </a:buClr>
              <a:buSzPts val="8960"/>
              <a:buFont typeface="Arial"/>
              <a:buChar char="•"/>
              <a:defRPr sz="8960" b="0" i="0" u="none" strike="noStrike" cap="none">
                <a:solidFill>
                  <a:schemeClr val="dk1"/>
                </a:solidFill>
                <a:latin typeface="Calibri"/>
                <a:ea typeface="Calibri"/>
                <a:cs typeface="Calibri"/>
                <a:sym typeface="Calibri"/>
              </a:defRPr>
            </a:lvl1pPr>
            <a:lvl2pPr marL="914400" marR="0" lvl="1" indent="-716280" algn="l" rtl="0">
              <a:lnSpc>
                <a:spcPct val="90000"/>
              </a:lnSpc>
              <a:spcBef>
                <a:spcPts val="1600"/>
              </a:spcBef>
              <a:spcAft>
                <a:spcPts val="0"/>
              </a:spcAft>
              <a:buClr>
                <a:schemeClr val="dk1"/>
              </a:buClr>
              <a:buSzPts val="7680"/>
              <a:buFont typeface="Arial"/>
              <a:buChar char="•"/>
              <a:defRPr sz="7680" b="0" i="0" u="none" strike="noStrike" cap="none">
                <a:solidFill>
                  <a:schemeClr val="dk1"/>
                </a:solidFill>
                <a:latin typeface="Calibri"/>
                <a:ea typeface="Calibri"/>
                <a:cs typeface="Calibri"/>
                <a:sym typeface="Calibri"/>
              </a:defRPr>
            </a:lvl2pPr>
            <a:lvl3pPr marL="1371600" marR="0" lvl="2" indent="-635000" algn="l" rtl="0">
              <a:lnSpc>
                <a:spcPct val="90000"/>
              </a:lnSpc>
              <a:spcBef>
                <a:spcPts val="16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3pPr>
            <a:lvl4pPr marL="1828800" marR="0" lvl="3"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4pPr>
            <a:lvl5pPr marL="2286000" marR="0" lvl="4"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5pPr>
            <a:lvl6pPr marL="2743200" marR="0" lvl="5"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6pPr>
            <a:lvl7pPr marL="3200400" marR="0" lvl="6"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7pPr>
            <a:lvl8pPr marL="3657600" marR="0" lvl="7"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8pPr>
            <a:lvl9pPr marL="4114800" marR="0" lvl="8" indent="-594359"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3840" b="0" i="0" u="none" strike="noStrike" cap="none">
                <a:solidFill>
                  <a:srgbClr val="8D88A2"/>
                </a:solidFill>
                <a:latin typeface="Calibri"/>
                <a:ea typeface="Calibri"/>
                <a:cs typeface="Calibri"/>
                <a:sym typeface="Calibri"/>
              </a:defRPr>
            </a:lvl1pPr>
            <a:lvl2pPr marR="0" lvl="1"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840" b="0" i="0" u="none" strike="noStrike" cap="none">
                <a:solidFill>
                  <a:srgbClr val="8D88A2"/>
                </a:solidFill>
                <a:latin typeface="Calibri"/>
                <a:ea typeface="Calibri"/>
                <a:cs typeface="Calibri"/>
                <a:sym typeface="Calibri"/>
              </a:defRPr>
            </a:lvl1pPr>
            <a:lvl2pPr marR="0" lvl="1"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3840" b="0" i="0" u="none" strike="noStrike" cap="none">
                <a:solidFill>
                  <a:srgbClr val="8D88A2"/>
                </a:solidFill>
                <a:latin typeface="Calibri"/>
                <a:ea typeface="Calibri"/>
                <a:cs typeface="Calibri"/>
                <a:sym typeface="Calibri"/>
              </a:defRPr>
            </a:lvl1pPr>
            <a:lvl2pPr marL="0" marR="0" lvl="1" indent="0" algn="r" rtl="0">
              <a:spcBef>
                <a:spcPts val="0"/>
              </a:spcBef>
              <a:buNone/>
              <a:defRPr sz="3840" b="0" i="0" u="none" strike="noStrike" cap="none">
                <a:solidFill>
                  <a:srgbClr val="8D88A2"/>
                </a:solidFill>
                <a:latin typeface="Calibri"/>
                <a:ea typeface="Calibri"/>
                <a:cs typeface="Calibri"/>
                <a:sym typeface="Calibri"/>
              </a:defRPr>
            </a:lvl2pPr>
            <a:lvl3pPr marL="0" marR="0" lvl="2" indent="0" algn="r" rtl="0">
              <a:spcBef>
                <a:spcPts val="0"/>
              </a:spcBef>
              <a:buNone/>
              <a:defRPr sz="3840" b="0" i="0" u="none" strike="noStrike" cap="none">
                <a:solidFill>
                  <a:srgbClr val="8D88A2"/>
                </a:solidFill>
                <a:latin typeface="Calibri"/>
                <a:ea typeface="Calibri"/>
                <a:cs typeface="Calibri"/>
                <a:sym typeface="Calibri"/>
              </a:defRPr>
            </a:lvl3pPr>
            <a:lvl4pPr marL="0" marR="0" lvl="3" indent="0" algn="r" rtl="0">
              <a:spcBef>
                <a:spcPts val="0"/>
              </a:spcBef>
              <a:buNone/>
              <a:defRPr sz="3840" b="0" i="0" u="none" strike="noStrike" cap="none">
                <a:solidFill>
                  <a:srgbClr val="8D88A2"/>
                </a:solidFill>
                <a:latin typeface="Calibri"/>
                <a:ea typeface="Calibri"/>
                <a:cs typeface="Calibri"/>
                <a:sym typeface="Calibri"/>
              </a:defRPr>
            </a:lvl4pPr>
            <a:lvl5pPr marL="0" marR="0" lvl="4" indent="0" algn="r" rtl="0">
              <a:spcBef>
                <a:spcPts val="0"/>
              </a:spcBef>
              <a:buNone/>
              <a:defRPr sz="3840" b="0" i="0" u="none" strike="noStrike" cap="none">
                <a:solidFill>
                  <a:srgbClr val="8D88A2"/>
                </a:solidFill>
                <a:latin typeface="Calibri"/>
                <a:ea typeface="Calibri"/>
                <a:cs typeface="Calibri"/>
                <a:sym typeface="Calibri"/>
              </a:defRPr>
            </a:lvl5pPr>
            <a:lvl6pPr marL="0" marR="0" lvl="5" indent="0" algn="r" rtl="0">
              <a:spcBef>
                <a:spcPts val="0"/>
              </a:spcBef>
              <a:buNone/>
              <a:defRPr sz="3840" b="0" i="0" u="none" strike="noStrike" cap="none">
                <a:solidFill>
                  <a:srgbClr val="8D88A2"/>
                </a:solidFill>
                <a:latin typeface="Calibri"/>
                <a:ea typeface="Calibri"/>
                <a:cs typeface="Calibri"/>
                <a:sym typeface="Calibri"/>
              </a:defRPr>
            </a:lvl6pPr>
            <a:lvl7pPr marL="0" marR="0" lvl="6" indent="0" algn="r" rtl="0">
              <a:spcBef>
                <a:spcPts val="0"/>
              </a:spcBef>
              <a:buNone/>
              <a:defRPr sz="3840" b="0" i="0" u="none" strike="noStrike" cap="none">
                <a:solidFill>
                  <a:srgbClr val="8D88A2"/>
                </a:solidFill>
                <a:latin typeface="Calibri"/>
                <a:ea typeface="Calibri"/>
                <a:cs typeface="Calibri"/>
                <a:sym typeface="Calibri"/>
              </a:defRPr>
            </a:lvl7pPr>
            <a:lvl8pPr marL="0" marR="0" lvl="7" indent="0" algn="r" rtl="0">
              <a:spcBef>
                <a:spcPts val="0"/>
              </a:spcBef>
              <a:buNone/>
              <a:defRPr sz="3840" b="0" i="0" u="none" strike="noStrike" cap="none">
                <a:solidFill>
                  <a:srgbClr val="8D88A2"/>
                </a:solidFill>
                <a:latin typeface="Calibri"/>
                <a:ea typeface="Calibri"/>
                <a:cs typeface="Calibri"/>
                <a:sym typeface="Calibri"/>
              </a:defRPr>
            </a:lvl8pPr>
            <a:lvl9pPr marL="0" marR="0" lvl="8" indent="0" algn="r" rtl="0">
              <a:spcBef>
                <a:spcPts val="0"/>
              </a:spcBef>
              <a:buNone/>
              <a:defRPr sz="3840" b="0" i="0" u="none" strike="noStrike" cap="none">
                <a:solidFill>
                  <a:srgbClr val="8D88A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0"/>
        <p:cNvGrpSpPr/>
        <p:nvPr/>
      </p:nvGrpSpPr>
      <p:grpSpPr>
        <a:xfrm>
          <a:off x="0" y="0"/>
          <a:ext cx="0" cy="0"/>
          <a:chOff x="0" y="0"/>
          <a:chExt cx="0" cy="0"/>
        </a:xfrm>
      </p:grpSpPr>
      <p:sp>
        <p:nvSpPr>
          <p:cNvPr id="81" name="Google Shape;81;g7e1c9441c3_4_0"/>
          <p:cNvSpPr txBox="1">
            <a:spLocks noGrp="1"/>
          </p:cNvSpPr>
          <p:nvPr>
            <p:ph type="title"/>
          </p:nvPr>
        </p:nvSpPr>
        <p:spPr>
          <a:xfrm>
            <a:off x="2263140" y="1168405"/>
            <a:ext cx="28392119" cy="4241802"/>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14080"/>
              <a:buFont typeface="Calibri"/>
              <a:buNone/>
              <a:defRPr sz="1408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2" name="Google Shape;82;g7e1c9441c3_4_0"/>
          <p:cNvSpPr txBox="1">
            <a:spLocks noGrp="1"/>
          </p:cNvSpPr>
          <p:nvPr>
            <p:ph type="body" idx="1"/>
          </p:nvPr>
        </p:nvSpPr>
        <p:spPr>
          <a:xfrm>
            <a:off x="2263140" y="5842000"/>
            <a:ext cx="28392119" cy="13924283"/>
          </a:xfrm>
          <a:prstGeom prst="rect">
            <a:avLst/>
          </a:prstGeom>
          <a:noFill/>
          <a:ln>
            <a:noFill/>
          </a:ln>
        </p:spPr>
        <p:txBody>
          <a:bodyPr spcFirstLastPara="1" wrap="square" lIns="91425" tIns="45700" rIns="91425" bIns="45700" anchor="t" anchorCtr="0">
            <a:noAutofit/>
          </a:bodyPr>
          <a:lstStyle>
            <a:lvl1pPr marL="457200" marR="0" lvl="0" indent="-797560" algn="l" rtl="0">
              <a:lnSpc>
                <a:spcPct val="90000"/>
              </a:lnSpc>
              <a:spcBef>
                <a:spcPts val="3200"/>
              </a:spcBef>
              <a:spcAft>
                <a:spcPts val="0"/>
              </a:spcAft>
              <a:buClr>
                <a:schemeClr val="dk1"/>
              </a:buClr>
              <a:buSzPts val="8960"/>
              <a:buFont typeface="Arial"/>
              <a:buChar char="•"/>
              <a:defRPr sz="8960" b="0" i="0" u="none" strike="noStrike" cap="none">
                <a:solidFill>
                  <a:schemeClr val="dk1"/>
                </a:solidFill>
                <a:latin typeface="Calibri"/>
                <a:ea typeface="Calibri"/>
                <a:cs typeface="Calibri"/>
                <a:sym typeface="Calibri"/>
              </a:defRPr>
            </a:lvl1pPr>
            <a:lvl2pPr marL="914400" marR="0" lvl="1" indent="-716280" algn="l" rtl="0">
              <a:lnSpc>
                <a:spcPct val="90000"/>
              </a:lnSpc>
              <a:spcBef>
                <a:spcPts val="1600"/>
              </a:spcBef>
              <a:spcAft>
                <a:spcPts val="0"/>
              </a:spcAft>
              <a:buClr>
                <a:schemeClr val="dk1"/>
              </a:buClr>
              <a:buSzPts val="7680"/>
              <a:buFont typeface="Arial"/>
              <a:buChar char="•"/>
              <a:defRPr sz="7680" b="0" i="0" u="none" strike="noStrike" cap="none">
                <a:solidFill>
                  <a:schemeClr val="dk1"/>
                </a:solidFill>
                <a:latin typeface="Calibri"/>
                <a:ea typeface="Calibri"/>
                <a:cs typeface="Calibri"/>
                <a:sym typeface="Calibri"/>
              </a:defRPr>
            </a:lvl2pPr>
            <a:lvl3pPr marL="1371600" marR="0" lvl="2" indent="-635000" algn="l" rtl="0">
              <a:lnSpc>
                <a:spcPct val="90000"/>
              </a:lnSpc>
              <a:spcBef>
                <a:spcPts val="1600"/>
              </a:spcBef>
              <a:spcAft>
                <a:spcPts val="0"/>
              </a:spcAft>
              <a:buClr>
                <a:schemeClr val="dk1"/>
              </a:buClr>
              <a:buSzPts val="6400"/>
              <a:buFont typeface="Arial"/>
              <a:buChar char="•"/>
              <a:defRPr sz="6400" b="0" i="0" u="none" strike="noStrike" cap="none">
                <a:solidFill>
                  <a:schemeClr val="dk1"/>
                </a:solidFill>
                <a:latin typeface="Calibri"/>
                <a:ea typeface="Calibri"/>
                <a:cs typeface="Calibri"/>
                <a:sym typeface="Calibri"/>
              </a:defRPr>
            </a:lvl3pPr>
            <a:lvl4pPr marL="1828800" marR="0" lvl="3"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4pPr>
            <a:lvl5pPr marL="2286000" marR="0" lvl="4"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5pPr>
            <a:lvl6pPr marL="2743200" marR="0" lvl="5"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6pPr>
            <a:lvl7pPr marL="3200400" marR="0" lvl="6"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7pPr>
            <a:lvl8pPr marL="3657600" marR="0" lvl="7" indent="-594360"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8pPr>
            <a:lvl9pPr marL="4114800" marR="0" lvl="8" indent="-594359" algn="l" rtl="0">
              <a:lnSpc>
                <a:spcPct val="90000"/>
              </a:lnSpc>
              <a:spcBef>
                <a:spcPts val="1600"/>
              </a:spcBef>
              <a:spcAft>
                <a:spcPts val="0"/>
              </a:spcAft>
              <a:buClr>
                <a:schemeClr val="dk1"/>
              </a:buClr>
              <a:buSzPts val="5760"/>
              <a:buFont typeface="Arial"/>
              <a:buChar char="•"/>
              <a:defRPr sz="5760" b="0" i="0" u="none" strike="noStrike" cap="none">
                <a:solidFill>
                  <a:schemeClr val="dk1"/>
                </a:solidFill>
                <a:latin typeface="Calibri"/>
                <a:ea typeface="Calibri"/>
                <a:cs typeface="Calibri"/>
                <a:sym typeface="Calibri"/>
              </a:defRPr>
            </a:lvl9pPr>
          </a:lstStyle>
          <a:p>
            <a:endParaRPr/>
          </a:p>
        </p:txBody>
      </p:sp>
      <p:sp>
        <p:nvSpPr>
          <p:cNvPr id="83" name="Google Shape;83;g7e1c9441c3_4_0"/>
          <p:cNvSpPr txBox="1">
            <a:spLocks noGrp="1"/>
          </p:cNvSpPr>
          <p:nvPr>
            <p:ph type="dt" idx="10"/>
          </p:nvPr>
        </p:nvSpPr>
        <p:spPr>
          <a:xfrm>
            <a:off x="2263140" y="20340325"/>
            <a:ext cx="7406640" cy="11684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3840" b="0" i="0" u="none" strike="noStrike" cap="none">
                <a:solidFill>
                  <a:srgbClr val="8D88A2"/>
                </a:solidFill>
                <a:latin typeface="Calibri"/>
                <a:ea typeface="Calibri"/>
                <a:cs typeface="Calibri"/>
                <a:sym typeface="Calibri"/>
              </a:defRPr>
            </a:lvl1pPr>
            <a:lvl2pPr marR="0" lvl="1"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9pPr>
          </a:lstStyle>
          <a:p>
            <a:endParaRPr/>
          </a:p>
        </p:txBody>
      </p:sp>
      <p:sp>
        <p:nvSpPr>
          <p:cNvPr id="84" name="Google Shape;84;g7e1c9441c3_4_0"/>
          <p:cNvSpPr txBox="1">
            <a:spLocks noGrp="1"/>
          </p:cNvSpPr>
          <p:nvPr>
            <p:ph type="ftr" idx="11"/>
          </p:nvPr>
        </p:nvSpPr>
        <p:spPr>
          <a:xfrm>
            <a:off x="10904220" y="20340325"/>
            <a:ext cx="11109960" cy="11684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840" b="0" i="0" u="none" strike="noStrike" cap="none">
                <a:solidFill>
                  <a:srgbClr val="8D88A2"/>
                </a:solidFill>
                <a:latin typeface="Calibri"/>
                <a:ea typeface="Calibri"/>
                <a:cs typeface="Calibri"/>
                <a:sym typeface="Calibri"/>
              </a:defRPr>
            </a:lvl1pPr>
            <a:lvl2pPr marR="0" lvl="1"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5184" b="0" i="0" u="none" strike="noStrike" cap="none">
                <a:solidFill>
                  <a:schemeClr val="dk1"/>
                </a:solidFill>
                <a:latin typeface="Calibri"/>
                <a:ea typeface="Calibri"/>
                <a:cs typeface="Calibri"/>
                <a:sym typeface="Calibri"/>
              </a:defRPr>
            </a:lvl9pPr>
          </a:lstStyle>
          <a:p>
            <a:endParaRPr/>
          </a:p>
        </p:txBody>
      </p:sp>
      <p:sp>
        <p:nvSpPr>
          <p:cNvPr id="85" name="Google Shape;85;g7e1c9441c3_4_0"/>
          <p:cNvSpPr txBox="1">
            <a:spLocks noGrp="1"/>
          </p:cNvSpPr>
          <p:nvPr>
            <p:ph type="sldNum" idx="12"/>
          </p:nvPr>
        </p:nvSpPr>
        <p:spPr>
          <a:xfrm>
            <a:off x="23248620" y="20340325"/>
            <a:ext cx="7406640" cy="11684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3840" b="0" i="0" u="none" strike="noStrike" cap="none">
                <a:solidFill>
                  <a:srgbClr val="8D88A2"/>
                </a:solidFill>
                <a:latin typeface="Calibri"/>
                <a:ea typeface="Calibri"/>
                <a:cs typeface="Calibri"/>
                <a:sym typeface="Calibri"/>
              </a:defRPr>
            </a:lvl1pPr>
            <a:lvl2pPr marL="0" marR="0" lvl="1" indent="0" algn="r" rtl="0">
              <a:spcBef>
                <a:spcPts val="0"/>
              </a:spcBef>
              <a:buNone/>
              <a:defRPr sz="3840" b="0" i="0" u="none" strike="noStrike" cap="none">
                <a:solidFill>
                  <a:srgbClr val="8D88A2"/>
                </a:solidFill>
                <a:latin typeface="Calibri"/>
                <a:ea typeface="Calibri"/>
                <a:cs typeface="Calibri"/>
                <a:sym typeface="Calibri"/>
              </a:defRPr>
            </a:lvl2pPr>
            <a:lvl3pPr marL="0" marR="0" lvl="2" indent="0" algn="r" rtl="0">
              <a:spcBef>
                <a:spcPts val="0"/>
              </a:spcBef>
              <a:buNone/>
              <a:defRPr sz="3840" b="0" i="0" u="none" strike="noStrike" cap="none">
                <a:solidFill>
                  <a:srgbClr val="8D88A2"/>
                </a:solidFill>
                <a:latin typeface="Calibri"/>
                <a:ea typeface="Calibri"/>
                <a:cs typeface="Calibri"/>
                <a:sym typeface="Calibri"/>
              </a:defRPr>
            </a:lvl3pPr>
            <a:lvl4pPr marL="0" marR="0" lvl="3" indent="0" algn="r" rtl="0">
              <a:spcBef>
                <a:spcPts val="0"/>
              </a:spcBef>
              <a:buNone/>
              <a:defRPr sz="3840" b="0" i="0" u="none" strike="noStrike" cap="none">
                <a:solidFill>
                  <a:srgbClr val="8D88A2"/>
                </a:solidFill>
                <a:latin typeface="Calibri"/>
                <a:ea typeface="Calibri"/>
                <a:cs typeface="Calibri"/>
                <a:sym typeface="Calibri"/>
              </a:defRPr>
            </a:lvl4pPr>
            <a:lvl5pPr marL="0" marR="0" lvl="4" indent="0" algn="r" rtl="0">
              <a:spcBef>
                <a:spcPts val="0"/>
              </a:spcBef>
              <a:buNone/>
              <a:defRPr sz="3840" b="0" i="0" u="none" strike="noStrike" cap="none">
                <a:solidFill>
                  <a:srgbClr val="8D88A2"/>
                </a:solidFill>
                <a:latin typeface="Calibri"/>
                <a:ea typeface="Calibri"/>
                <a:cs typeface="Calibri"/>
                <a:sym typeface="Calibri"/>
              </a:defRPr>
            </a:lvl5pPr>
            <a:lvl6pPr marL="0" marR="0" lvl="5" indent="0" algn="r" rtl="0">
              <a:spcBef>
                <a:spcPts val="0"/>
              </a:spcBef>
              <a:buNone/>
              <a:defRPr sz="3840" b="0" i="0" u="none" strike="noStrike" cap="none">
                <a:solidFill>
                  <a:srgbClr val="8D88A2"/>
                </a:solidFill>
                <a:latin typeface="Calibri"/>
                <a:ea typeface="Calibri"/>
                <a:cs typeface="Calibri"/>
                <a:sym typeface="Calibri"/>
              </a:defRPr>
            </a:lvl6pPr>
            <a:lvl7pPr marL="0" marR="0" lvl="6" indent="0" algn="r" rtl="0">
              <a:spcBef>
                <a:spcPts val="0"/>
              </a:spcBef>
              <a:buNone/>
              <a:defRPr sz="3840" b="0" i="0" u="none" strike="noStrike" cap="none">
                <a:solidFill>
                  <a:srgbClr val="8D88A2"/>
                </a:solidFill>
                <a:latin typeface="Calibri"/>
                <a:ea typeface="Calibri"/>
                <a:cs typeface="Calibri"/>
                <a:sym typeface="Calibri"/>
              </a:defRPr>
            </a:lvl7pPr>
            <a:lvl8pPr marL="0" marR="0" lvl="7" indent="0" algn="r" rtl="0">
              <a:spcBef>
                <a:spcPts val="0"/>
              </a:spcBef>
              <a:buNone/>
              <a:defRPr sz="3840" b="0" i="0" u="none" strike="noStrike" cap="none">
                <a:solidFill>
                  <a:srgbClr val="8D88A2"/>
                </a:solidFill>
                <a:latin typeface="Calibri"/>
                <a:ea typeface="Calibri"/>
                <a:cs typeface="Calibri"/>
                <a:sym typeface="Calibri"/>
              </a:defRPr>
            </a:lvl8pPr>
            <a:lvl9pPr marL="0" marR="0" lvl="8" indent="0" algn="r" rtl="0">
              <a:spcBef>
                <a:spcPts val="0"/>
              </a:spcBef>
              <a:buNone/>
              <a:defRPr sz="3840" b="0" i="0" u="none" strike="noStrike" cap="none">
                <a:solidFill>
                  <a:srgbClr val="8D88A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18" Type="http://schemas.openxmlformats.org/officeDocument/2006/relationships/image" Target="../media/image15.png"/><Relationship Id="rId3" Type="http://schemas.openxmlformats.org/officeDocument/2006/relationships/hyperlink" Target="https://hassavocadoboard.com/" TargetMode="External"/><Relationship Id="rId7" Type="http://schemas.openxmlformats.org/officeDocument/2006/relationships/image" Target="../media/image4.png"/><Relationship Id="rId12" Type="http://schemas.openxmlformats.org/officeDocument/2006/relationships/image" Target="../media/image9.png"/><Relationship Id="rId17" Type="http://schemas.openxmlformats.org/officeDocument/2006/relationships/image" Target="../media/image14.tiff"/><Relationship Id="rId2" Type="http://schemas.openxmlformats.org/officeDocument/2006/relationships/notesSlide" Target="../notesSlides/notesSlide1.xml"/><Relationship Id="rId16" Type="http://schemas.openxmlformats.org/officeDocument/2006/relationships/image" Target="../media/image13.tiff"/><Relationship Id="rId1" Type="http://schemas.openxmlformats.org/officeDocument/2006/relationships/slideLayout" Target="../slideLayouts/slideLayout12.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5" Type="http://schemas.openxmlformats.org/officeDocument/2006/relationships/image" Target="../media/image12.tiff"/><Relationship Id="rId10" Type="http://schemas.openxmlformats.org/officeDocument/2006/relationships/image" Target="../media/image7.png"/><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58"/>
        <p:cNvGrpSpPr/>
        <p:nvPr/>
      </p:nvGrpSpPr>
      <p:grpSpPr>
        <a:xfrm>
          <a:off x="0" y="0"/>
          <a:ext cx="0" cy="0"/>
          <a:chOff x="0" y="0"/>
          <a:chExt cx="0" cy="0"/>
        </a:xfrm>
      </p:grpSpPr>
      <p:sp>
        <p:nvSpPr>
          <p:cNvPr id="159" name="Google Shape;159;g7e1c9441c3_4_75" descr="Purple Header Bar"/>
          <p:cNvSpPr/>
          <p:nvPr/>
        </p:nvSpPr>
        <p:spPr>
          <a:xfrm>
            <a:off x="0" y="-52074"/>
            <a:ext cx="32918400" cy="4247400"/>
          </a:xfrm>
          <a:prstGeom prst="rect">
            <a:avLst/>
          </a:prstGeom>
          <a:solidFill>
            <a:srgbClr val="6AA84F"/>
          </a:solidFill>
          <a:ln w="12700" cap="flat" cmpd="sng">
            <a:solidFill>
              <a:srgbClr val="25005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5184" b="0" i="0" u="none" strike="noStrike" cap="none">
              <a:solidFill>
                <a:schemeClr val="lt1"/>
              </a:solidFill>
              <a:highlight>
                <a:srgbClr val="00FF00"/>
              </a:highlight>
              <a:latin typeface="Calibri"/>
              <a:ea typeface="Calibri"/>
              <a:cs typeface="Calibri"/>
              <a:sym typeface="Calibri"/>
            </a:endParaRPr>
          </a:p>
        </p:txBody>
      </p:sp>
      <p:sp>
        <p:nvSpPr>
          <p:cNvPr id="160" name="Google Shape;160;g7e1c9441c3_4_75"/>
          <p:cNvSpPr txBox="1">
            <a:spLocks noGrp="1"/>
          </p:cNvSpPr>
          <p:nvPr>
            <p:ph type="ctrTitle"/>
          </p:nvPr>
        </p:nvSpPr>
        <p:spPr>
          <a:xfrm>
            <a:off x="1143000" y="1153668"/>
            <a:ext cx="27980641" cy="170688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483D21"/>
              </a:buClr>
              <a:buSzPts val="11500"/>
              <a:buFont typeface="Encode Sans Black"/>
              <a:buNone/>
            </a:pPr>
            <a:r>
              <a:rPr lang="en-US" sz="16000" b="1" dirty="0">
                <a:solidFill>
                  <a:srgbClr val="483D21"/>
                </a:solidFill>
                <a:latin typeface="Amatic SC"/>
                <a:ea typeface="Amatic SC"/>
                <a:cs typeface="Amatic SC"/>
                <a:sym typeface="Amatic SC"/>
              </a:rPr>
              <a:t>Avocado Price Elasticity Analysis </a:t>
            </a:r>
            <a:endParaRPr sz="16000" dirty="0">
              <a:latin typeface="Amatic SC"/>
              <a:ea typeface="Amatic SC"/>
              <a:cs typeface="Amatic SC"/>
              <a:sym typeface="Amatic SC"/>
            </a:endParaRPr>
          </a:p>
        </p:txBody>
      </p:sp>
      <p:sp>
        <p:nvSpPr>
          <p:cNvPr id="161" name="Google Shape;161;g7e1c9441c3_4_75"/>
          <p:cNvSpPr txBox="1"/>
          <p:nvPr/>
        </p:nvSpPr>
        <p:spPr>
          <a:xfrm>
            <a:off x="1143000" y="3387696"/>
            <a:ext cx="20922300" cy="1169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i="0" u="none" strike="noStrike" cap="none">
                <a:solidFill>
                  <a:srgbClr val="483D21"/>
                </a:solidFill>
                <a:latin typeface="Calibri"/>
                <a:ea typeface="Calibri"/>
                <a:cs typeface="Calibri"/>
                <a:sym typeface="Calibri"/>
              </a:rPr>
              <a:t>Eddie Wu, Roy Wang, Sam Chiang</a:t>
            </a:r>
            <a:r>
              <a:rPr lang="en-US" sz="4000">
                <a:solidFill>
                  <a:srgbClr val="483D21"/>
                </a:solidFill>
                <a:latin typeface="Calibri"/>
                <a:ea typeface="Calibri"/>
                <a:cs typeface="Calibri"/>
                <a:sym typeface="Calibri"/>
              </a:rPr>
              <a:t> - BUS AN 514 - February 22, 2020</a:t>
            </a:r>
            <a:endParaRPr>
              <a:latin typeface="Calibri"/>
              <a:ea typeface="Calibri"/>
              <a:cs typeface="Calibri"/>
              <a:sym typeface="Calibri"/>
            </a:endParaRPr>
          </a:p>
          <a:p>
            <a:pPr marL="0" marR="0" lvl="0" indent="0" algn="l" rtl="0">
              <a:spcBef>
                <a:spcPts val="0"/>
              </a:spcBef>
              <a:spcAft>
                <a:spcPts val="0"/>
              </a:spcAft>
              <a:buNone/>
            </a:pPr>
            <a:endParaRPr sz="3000">
              <a:solidFill>
                <a:srgbClr val="FFFFFF"/>
              </a:solidFill>
              <a:latin typeface="Open Sans"/>
              <a:ea typeface="Open Sans"/>
              <a:cs typeface="Open Sans"/>
              <a:sym typeface="Open Sans"/>
            </a:endParaRPr>
          </a:p>
        </p:txBody>
      </p:sp>
      <p:sp>
        <p:nvSpPr>
          <p:cNvPr id="162" name="Google Shape;162;g7e1c9441c3_4_75"/>
          <p:cNvSpPr txBox="1"/>
          <p:nvPr/>
        </p:nvSpPr>
        <p:spPr>
          <a:xfrm>
            <a:off x="429666" y="5889546"/>
            <a:ext cx="7878300" cy="7048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1" dirty="0">
                <a:latin typeface="Calibri"/>
                <a:ea typeface="Calibri"/>
                <a:cs typeface="Calibri"/>
                <a:sym typeface="Calibri"/>
              </a:rPr>
              <a:t>Business problem</a:t>
            </a:r>
            <a:endParaRPr sz="2000" b="1" dirty="0">
              <a:latin typeface="Calibri"/>
              <a:ea typeface="Calibri"/>
              <a:cs typeface="Calibri"/>
              <a:sym typeface="Calibri"/>
            </a:endParaRPr>
          </a:p>
          <a:p>
            <a:pPr marL="0" marR="0" lvl="0" indent="0" algn="l" rtl="0">
              <a:spcBef>
                <a:spcPts val="0"/>
              </a:spcBef>
              <a:spcAft>
                <a:spcPts val="0"/>
              </a:spcAft>
              <a:buNone/>
            </a:pPr>
            <a:r>
              <a:rPr lang="en-US" sz="2000" dirty="0">
                <a:latin typeface="Calibri"/>
                <a:ea typeface="Calibri"/>
                <a:cs typeface="Calibri"/>
                <a:sym typeface="Calibri"/>
              </a:rPr>
              <a:t>What are consumer preferences to Avocados by location and product type in the United States? There are five types of avocado products: 4046, 4225, 4770, Organic, and Bags.</a:t>
            </a:r>
            <a:endParaRPr sz="2000" dirty="0">
              <a:latin typeface="Calibri"/>
              <a:ea typeface="Calibri"/>
              <a:cs typeface="Calibri"/>
              <a:sym typeface="Calibri"/>
            </a:endParaRPr>
          </a:p>
          <a:p>
            <a:pPr marL="0" marR="0" lvl="0" indent="0" algn="ctr" rtl="0">
              <a:spcBef>
                <a:spcPts val="0"/>
              </a:spcBef>
              <a:spcAft>
                <a:spcPts val="0"/>
              </a:spcAft>
              <a:buNone/>
            </a:pPr>
            <a:endParaRPr sz="2000" b="1" dirty="0">
              <a:latin typeface="Calibri"/>
              <a:ea typeface="Calibri"/>
              <a:cs typeface="Calibri"/>
              <a:sym typeface="Calibri"/>
            </a:endParaRPr>
          </a:p>
          <a:p>
            <a:pPr marL="0" marR="0" lvl="0" indent="0" algn="ctr" rtl="0">
              <a:spcBef>
                <a:spcPts val="0"/>
              </a:spcBef>
              <a:spcAft>
                <a:spcPts val="0"/>
              </a:spcAft>
              <a:buNone/>
            </a:pPr>
            <a:r>
              <a:rPr lang="en-US" sz="2000" b="1" dirty="0">
                <a:latin typeface="Calibri"/>
                <a:ea typeface="Calibri"/>
                <a:cs typeface="Calibri"/>
                <a:sym typeface="Calibri"/>
              </a:rPr>
              <a:t>The Data</a:t>
            </a:r>
            <a:endParaRPr sz="2000" dirty="0">
              <a:latin typeface="Calibri"/>
              <a:ea typeface="Calibri"/>
              <a:cs typeface="Calibri"/>
              <a:sym typeface="Calibri"/>
            </a:endParaRPr>
          </a:p>
          <a:p>
            <a:pPr marL="0" marR="0" lvl="0" indent="0" algn="l" rtl="0">
              <a:spcBef>
                <a:spcPts val="0"/>
              </a:spcBef>
              <a:spcAft>
                <a:spcPts val="0"/>
              </a:spcAft>
              <a:buNone/>
            </a:pPr>
            <a:r>
              <a:rPr lang="en-US" sz="2000" dirty="0">
                <a:latin typeface="Calibri"/>
                <a:ea typeface="Calibri"/>
                <a:cs typeface="Calibri"/>
                <a:sym typeface="Calibri"/>
              </a:rPr>
              <a:t>The avocado data is pulled from  </a:t>
            </a:r>
            <a:r>
              <a:rPr lang="en-US" sz="2000" u="sng" dirty="0">
                <a:latin typeface="Calibri"/>
                <a:ea typeface="Calibri"/>
                <a:cs typeface="Calibri"/>
                <a:sym typeface="Calibri"/>
                <a:hlinkClick r:id="rId3"/>
              </a:rPr>
              <a:t>https://hassavocadoboard.com/</a:t>
            </a:r>
            <a:r>
              <a:rPr lang="en-US" sz="2000" dirty="0">
                <a:latin typeface="Calibri"/>
                <a:ea typeface="Calibri"/>
                <a:cs typeface="Calibri"/>
                <a:sym typeface="Calibri"/>
              </a:rPr>
              <a:t>; the main columns include:</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Date - the date of the observation</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Year - the year of the observation</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err="1">
                <a:latin typeface="Calibri"/>
                <a:ea typeface="Calibri"/>
                <a:cs typeface="Calibri"/>
                <a:sym typeface="Calibri"/>
              </a:rPr>
              <a:t>AveragePrice</a:t>
            </a:r>
            <a:r>
              <a:rPr lang="en-US" sz="2000" dirty="0">
                <a:latin typeface="Calibri"/>
                <a:ea typeface="Calibri"/>
                <a:cs typeface="Calibri"/>
                <a:sym typeface="Calibri"/>
              </a:rPr>
              <a:t> - the average price of a single avocado</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Region - the city or region of the observation</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Total Volume - Total number of avocados sold</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4046 - Total number of avocados with PLU 4046 sold</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4225 - Total number of avocados with PLU 4225 sold</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4770 - Total number of avocados with PLU 4770 sold</a:t>
            </a:r>
            <a:endParaRPr sz="2000" dirty="0">
              <a:latin typeface="Calibri"/>
              <a:ea typeface="Calibri"/>
              <a:cs typeface="Calibri"/>
              <a:sym typeface="Calibri"/>
            </a:endParaRPr>
          </a:p>
          <a:p>
            <a:pPr marL="0" marR="0" lvl="0" indent="0" algn="l" rtl="0">
              <a:spcBef>
                <a:spcPts val="0"/>
              </a:spcBef>
              <a:spcAft>
                <a:spcPts val="0"/>
              </a:spcAft>
              <a:buNone/>
            </a:pPr>
            <a:endParaRPr sz="2000" dirty="0">
              <a:latin typeface="Calibri"/>
              <a:ea typeface="Calibri"/>
              <a:cs typeface="Calibri"/>
              <a:sym typeface="Calibri"/>
            </a:endParaRPr>
          </a:p>
          <a:p>
            <a:pPr marL="0" marR="0" lvl="0" indent="0" algn="l" rtl="0">
              <a:spcBef>
                <a:spcPts val="0"/>
              </a:spcBef>
              <a:spcAft>
                <a:spcPts val="0"/>
              </a:spcAft>
              <a:buNone/>
            </a:pPr>
            <a:r>
              <a:rPr lang="en-US" sz="2000" dirty="0">
                <a:latin typeface="Calibri"/>
                <a:ea typeface="Calibri"/>
                <a:cs typeface="Calibri"/>
                <a:sym typeface="Calibri"/>
              </a:rPr>
              <a:t>Another dataset was mined from the website for elasticity analysis, with columns that include:</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Year - the year of the observation</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Quarter - the quarter of the observation</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City - the city of the observation</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Quarter - the selling quarter of the observation</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P4046; P4225; P4770; </a:t>
            </a:r>
            <a:r>
              <a:rPr lang="en-US" sz="2000" dirty="0" err="1">
                <a:latin typeface="Calibri"/>
                <a:ea typeface="Calibri"/>
                <a:cs typeface="Calibri"/>
                <a:sym typeface="Calibri"/>
              </a:rPr>
              <a:t>PBags</a:t>
            </a:r>
            <a:r>
              <a:rPr lang="en-US" sz="2000" dirty="0">
                <a:latin typeface="Calibri"/>
                <a:ea typeface="Calibri"/>
                <a:cs typeface="Calibri"/>
                <a:sym typeface="Calibri"/>
              </a:rPr>
              <a:t> - the prices of the four products</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r>
              <a:rPr lang="en-US" sz="2000" dirty="0">
                <a:latin typeface="Calibri"/>
                <a:ea typeface="Calibri"/>
                <a:cs typeface="Calibri"/>
                <a:sym typeface="Calibri"/>
              </a:rPr>
              <a:t>V4046; V4225; V4770; </a:t>
            </a:r>
            <a:r>
              <a:rPr lang="en-US" sz="2000" dirty="0" err="1">
                <a:latin typeface="Calibri"/>
                <a:ea typeface="Calibri"/>
                <a:cs typeface="Calibri"/>
                <a:sym typeface="Calibri"/>
              </a:rPr>
              <a:t>Vbags</a:t>
            </a:r>
            <a:r>
              <a:rPr lang="en-US" sz="2000" dirty="0">
                <a:latin typeface="Calibri"/>
                <a:ea typeface="Calibri"/>
                <a:cs typeface="Calibri"/>
                <a:sym typeface="Calibri"/>
              </a:rPr>
              <a:t> - the volume of sales of the products</a:t>
            </a:r>
            <a:endParaRPr sz="2000" dirty="0">
              <a:latin typeface="Calibri"/>
              <a:ea typeface="Calibri"/>
              <a:cs typeface="Calibri"/>
              <a:sym typeface="Calibri"/>
            </a:endParaRPr>
          </a:p>
          <a:p>
            <a:pPr marL="457200" marR="0" lvl="0" indent="-355600" algn="l" rtl="0">
              <a:spcBef>
                <a:spcPts val="0"/>
              </a:spcBef>
              <a:spcAft>
                <a:spcPts val="0"/>
              </a:spcAft>
              <a:buSzPts val="2000"/>
              <a:buFont typeface="Calibri"/>
              <a:buChar char="●"/>
            </a:pPr>
            <a:endParaRPr sz="2000" dirty="0">
              <a:latin typeface="Calibri"/>
              <a:ea typeface="Calibri"/>
              <a:cs typeface="Calibri"/>
              <a:sym typeface="Calibri"/>
            </a:endParaRPr>
          </a:p>
        </p:txBody>
      </p:sp>
      <p:grpSp>
        <p:nvGrpSpPr>
          <p:cNvPr id="163" name="Google Shape;163;g7e1c9441c3_4_75" descr="Section Header and gold boundless bar"/>
          <p:cNvGrpSpPr/>
          <p:nvPr/>
        </p:nvGrpSpPr>
        <p:grpSpPr>
          <a:xfrm>
            <a:off x="536823" y="13887921"/>
            <a:ext cx="6972300" cy="1243190"/>
            <a:chOff x="8990860" y="11428438"/>
            <a:chExt cx="6972300" cy="1243190"/>
          </a:xfrm>
        </p:grpSpPr>
        <p:sp>
          <p:nvSpPr>
            <p:cNvPr id="164" name="Google Shape;164;g7e1c9441c3_4_75" descr="Section Header and gold boundless bar"/>
            <p:cNvSpPr txBox="1"/>
            <p:nvPr/>
          </p:nvSpPr>
          <p:spPr>
            <a:xfrm>
              <a:off x="8990860" y="11428438"/>
              <a:ext cx="6972300" cy="923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a:solidFill>
                    <a:srgbClr val="483D21"/>
                  </a:solidFill>
                  <a:latin typeface="Encode Sans Black"/>
                  <a:ea typeface="Encode Sans Black"/>
                  <a:cs typeface="Encode Sans Black"/>
                  <a:sym typeface="Encode Sans Black"/>
                </a:rPr>
                <a:t>EDA Analysis</a:t>
              </a:r>
              <a:r>
                <a:rPr lang="en-US" sz="5400" b="1">
                  <a:solidFill>
                    <a:srgbClr val="483D21"/>
                  </a:solidFill>
                  <a:latin typeface="Encode Sans Black"/>
                  <a:ea typeface="Encode Sans Black"/>
                  <a:cs typeface="Encode Sans Black"/>
                  <a:sym typeface="Encode Sans Black"/>
                </a:rPr>
                <a:t> </a:t>
              </a:r>
              <a:endParaRPr/>
            </a:p>
          </p:txBody>
        </p:sp>
        <p:pic>
          <p:nvPicPr>
            <p:cNvPr id="165" name="Google Shape;165;g7e1c9441c3_4_75" descr="Gold boundless bar"/>
            <p:cNvPicPr preferRelativeResize="0"/>
            <p:nvPr/>
          </p:nvPicPr>
          <p:blipFill rotWithShape="1">
            <a:blip r:embed="rId4">
              <a:alphaModFix/>
            </a:blip>
            <a:srcRect/>
            <a:stretch/>
          </p:blipFill>
          <p:spPr>
            <a:xfrm>
              <a:off x="9036103" y="12558852"/>
              <a:ext cx="1399032" cy="112776"/>
            </a:xfrm>
            <a:prstGeom prst="rect">
              <a:avLst/>
            </a:prstGeom>
            <a:noFill/>
            <a:ln>
              <a:noFill/>
            </a:ln>
          </p:spPr>
        </p:pic>
      </p:grpSp>
      <p:sp>
        <p:nvSpPr>
          <p:cNvPr id="166" name="Google Shape;166;g7e1c9441c3_4_75"/>
          <p:cNvSpPr txBox="1"/>
          <p:nvPr/>
        </p:nvSpPr>
        <p:spPr>
          <a:xfrm>
            <a:off x="613027" y="19966755"/>
            <a:ext cx="6972300" cy="2954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000">
                <a:latin typeface="Calibri"/>
                <a:ea typeface="Calibri"/>
                <a:cs typeface="Calibri"/>
                <a:sym typeface="Calibri"/>
              </a:rPr>
              <a:t>The </a:t>
            </a:r>
            <a:r>
              <a:rPr lang="en-US" sz="2000">
                <a:solidFill>
                  <a:srgbClr val="000000"/>
                </a:solidFill>
                <a:latin typeface="Calibri"/>
                <a:ea typeface="Calibri"/>
                <a:cs typeface="Calibri"/>
                <a:sym typeface="Calibri"/>
              </a:rPr>
              <a:t>market share chart</a:t>
            </a:r>
            <a:r>
              <a:rPr lang="en-US" sz="2000">
                <a:latin typeface="Calibri"/>
                <a:ea typeface="Calibri"/>
                <a:cs typeface="Calibri"/>
                <a:sym typeface="Calibri"/>
              </a:rPr>
              <a:t> shows that </a:t>
            </a:r>
            <a:r>
              <a:rPr lang="en-US" sz="2000">
                <a:solidFill>
                  <a:srgbClr val="000000"/>
                </a:solidFill>
                <a:latin typeface="Calibri"/>
                <a:ea typeface="Calibri"/>
                <a:cs typeface="Calibri"/>
                <a:sym typeface="Calibri"/>
              </a:rPr>
              <a:t>Organic type of avocado and the 477</a:t>
            </a:r>
            <a:r>
              <a:rPr lang="en-US" sz="2000">
                <a:latin typeface="Calibri"/>
                <a:ea typeface="Calibri"/>
                <a:cs typeface="Calibri"/>
                <a:sym typeface="Calibri"/>
              </a:rPr>
              <a:t>0 </a:t>
            </a:r>
            <a:r>
              <a:rPr lang="en-US" sz="2000">
                <a:solidFill>
                  <a:srgbClr val="000000"/>
                </a:solidFill>
                <a:latin typeface="Calibri"/>
                <a:ea typeface="Calibri"/>
                <a:cs typeface="Calibri"/>
                <a:sym typeface="Calibri"/>
              </a:rPr>
              <a:t>only takes 1% and 2% market share in 201</a:t>
            </a:r>
            <a:r>
              <a:rPr lang="en-US" sz="2000">
                <a:latin typeface="Calibri"/>
                <a:ea typeface="Calibri"/>
                <a:cs typeface="Calibri"/>
                <a:sym typeface="Calibri"/>
              </a:rPr>
              <a:t>9</a:t>
            </a:r>
            <a:r>
              <a:rPr lang="en-US" sz="2000">
                <a:solidFill>
                  <a:srgbClr val="000000"/>
                </a:solidFill>
                <a:latin typeface="Calibri"/>
                <a:ea typeface="Calibri"/>
                <a:cs typeface="Calibri"/>
                <a:sym typeface="Calibri"/>
              </a:rPr>
              <a:t>, respectively.</a:t>
            </a:r>
            <a:r>
              <a:rPr lang="en-US" sz="2000">
                <a:latin typeface="Calibri"/>
                <a:ea typeface="Calibri"/>
                <a:cs typeface="Calibri"/>
                <a:sym typeface="Calibri"/>
              </a:rPr>
              <a:t> </a:t>
            </a:r>
            <a:r>
              <a:rPr lang="en-US" sz="2000">
                <a:solidFill>
                  <a:srgbClr val="000000"/>
                </a:solidFill>
                <a:latin typeface="Calibri"/>
                <a:ea typeface="Calibri"/>
                <a:cs typeface="Calibri"/>
                <a:sym typeface="Calibri"/>
              </a:rPr>
              <a:t>T</a:t>
            </a:r>
            <a:r>
              <a:rPr lang="en-US" sz="2000">
                <a:latin typeface="Calibri"/>
                <a:ea typeface="Calibri"/>
                <a:cs typeface="Calibri"/>
                <a:sym typeface="Calibri"/>
              </a:rPr>
              <a:t>hus, we </a:t>
            </a:r>
            <a:r>
              <a:rPr lang="en-US" sz="2000">
                <a:solidFill>
                  <a:srgbClr val="000000"/>
                </a:solidFill>
                <a:latin typeface="Calibri"/>
                <a:ea typeface="Calibri"/>
                <a:cs typeface="Calibri"/>
                <a:sym typeface="Calibri"/>
              </a:rPr>
              <a:t>decided to exclude these two types of avocados</a:t>
            </a:r>
            <a:r>
              <a:rPr lang="en-US" sz="2000">
                <a:latin typeface="Calibri"/>
                <a:ea typeface="Calibri"/>
                <a:cs typeface="Calibri"/>
                <a:sym typeface="Calibri"/>
              </a:rPr>
              <a:t> </a:t>
            </a:r>
            <a:r>
              <a:rPr lang="en-US" sz="2000">
                <a:solidFill>
                  <a:srgbClr val="000000"/>
                </a:solidFill>
                <a:latin typeface="Calibri"/>
                <a:ea typeface="Calibri"/>
                <a:cs typeface="Calibri"/>
                <a:sym typeface="Calibri"/>
              </a:rPr>
              <a:t> for our </a:t>
            </a:r>
            <a:r>
              <a:rPr lang="en-US" sz="2000">
                <a:latin typeface="Calibri"/>
                <a:ea typeface="Calibri"/>
                <a:cs typeface="Calibri"/>
                <a:sym typeface="Calibri"/>
              </a:rPr>
              <a:t>price analysis.</a:t>
            </a:r>
            <a:endParaRPr sz="2000">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Open Sans"/>
              <a:ea typeface="Open Sans"/>
              <a:cs typeface="Open Sans"/>
              <a:sym typeface="Open Sans"/>
            </a:endParaRPr>
          </a:p>
        </p:txBody>
      </p:sp>
      <p:grpSp>
        <p:nvGrpSpPr>
          <p:cNvPr id="167" name="Google Shape;167;g7e1c9441c3_4_75" descr="Section Header and gold boundless bar"/>
          <p:cNvGrpSpPr/>
          <p:nvPr/>
        </p:nvGrpSpPr>
        <p:grpSpPr>
          <a:xfrm>
            <a:off x="16875213" y="4822359"/>
            <a:ext cx="6972300" cy="980557"/>
            <a:chOff x="8956548" y="11417808"/>
            <a:chExt cx="6972300" cy="980557"/>
          </a:xfrm>
        </p:grpSpPr>
        <p:sp>
          <p:nvSpPr>
            <p:cNvPr id="168" name="Google Shape;168;g7e1c9441c3_4_75" descr="Section Header placeholder"/>
            <p:cNvSpPr txBox="1"/>
            <p:nvPr/>
          </p:nvSpPr>
          <p:spPr>
            <a:xfrm>
              <a:off x="8956548" y="11417808"/>
              <a:ext cx="6972300" cy="70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a:solidFill>
                    <a:srgbClr val="483D21"/>
                  </a:solidFill>
                  <a:latin typeface="Encode Sans Black"/>
                  <a:ea typeface="Encode Sans Black"/>
                  <a:cs typeface="Encode Sans Black"/>
                  <a:sym typeface="Encode Sans Black"/>
                </a:rPr>
                <a:t>Method</a:t>
              </a:r>
              <a:r>
                <a:rPr lang="en-US" sz="4000" b="1">
                  <a:solidFill>
                    <a:schemeClr val="dk1"/>
                  </a:solidFill>
                  <a:latin typeface="Encode Sans Black"/>
                  <a:ea typeface="Encode Sans Black"/>
                  <a:cs typeface="Encode Sans Black"/>
                  <a:sym typeface="Encode Sans Black"/>
                </a:rPr>
                <a:t> </a:t>
              </a:r>
              <a:endParaRPr/>
            </a:p>
          </p:txBody>
        </p:sp>
        <p:pic>
          <p:nvPicPr>
            <p:cNvPr id="169" name="Google Shape;169;g7e1c9441c3_4_75" descr="gold boundless bar"/>
            <p:cNvPicPr preferRelativeResize="0"/>
            <p:nvPr/>
          </p:nvPicPr>
          <p:blipFill rotWithShape="1">
            <a:blip r:embed="rId4">
              <a:alphaModFix/>
            </a:blip>
            <a:srcRect/>
            <a:stretch/>
          </p:blipFill>
          <p:spPr>
            <a:xfrm>
              <a:off x="9049895" y="12285589"/>
              <a:ext cx="1399032" cy="112776"/>
            </a:xfrm>
            <a:prstGeom prst="rect">
              <a:avLst/>
            </a:prstGeom>
            <a:noFill/>
            <a:ln>
              <a:noFill/>
            </a:ln>
          </p:spPr>
        </p:pic>
      </p:grpSp>
      <p:grpSp>
        <p:nvGrpSpPr>
          <p:cNvPr id="170" name="Google Shape;170;g7e1c9441c3_4_75" descr="Section Header and gold boundless bar"/>
          <p:cNvGrpSpPr/>
          <p:nvPr/>
        </p:nvGrpSpPr>
        <p:grpSpPr>
          <a:xfrm>
            <a:off x="24650098" y="13642662"/>
            <a:ext cx="6972300" cy="980557"/>
            <a:chOff x="8956548" y="11646408"/>
            <a:chExt cx="6972300" cy="980557"/>
          </a:xfrm>
        </p:grpSpPr>
        <p:sp>
          <p:nvSpPr>
            <p:cNvPr id="171" name="Google Shape;171;g7e1c9441c3_4_75" descr="Section Header "/>
            <p:cNvSpPr txBox="1"/>
            <p:nvPr/>
          </p:nvSpPr>
          <p:spPr>
            <a:xfrm>
              <a:off x="8956548" y="11646408"/>
              <a:ext cx="6972300" cy="70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a:solidFill>
                    <a:srgbClr val="483D21"/>
                  </a:solidFill>
                  <a:latin typeface="Encode Sans Black"/>
                  <a:ea typeface="Encode Sans Black"/>
                  <a:cs typeface="Encode Sans Black"/>
                  <a:sym typeface="Encode Sans Black"/>
                </a:rPr>
                <a:t>Summary</a:t>
              </a:r>
              <a:endParaRPr/>
            </a:p>
          </p:txBody>
        </p:sp>
        <p:pic>
          <p:nvPicPr>
            <p:cNvPr id="172" name="Google Shape;172;g7e1c9441c3_4_75" descr="gold boundless bar"/>
            <p:cNvPicPr preferRelativeResize="0"/>
            <p:nvPr/>
          </p:nvPicPr>
          <p:blipFill rotWithShape="1">
            <a:blip r:embed="rId4">
              <a:alphaModFix/>
            </a:blip>
            <a:srcRect/>
            <a:stretch/>
          </p:blipFill>
          <p:spPr>
            <a:xfrm>
              <a:off x="9049895" y="12514189"/>
              <a:ext cx="1399032" cy="112776"/>
            </a:xfrm>
            <a:prstGeom prst="rect">
              <a:avLst/>
            </a:prstGeom>
            <a:noFill/>
            <a:ln>
              <a:noFill/>
            </a:ln>
          </p:spPr>
        </p:pic>
      </p:grpSp>
      <p:sp>
        <p:nvSpPr>
          <p:cNvPr id="173" name="Google Shape;173;g7e1c9441c3_4_75"/>
          <p:cNvSpPr txBox="1"/>
          <p:nvPr/>
        </p:nvSpPr>
        <p:spPr>
          <a:xfrm>
            <a:off x="24712825" y="14699425"/>
            <a:ext cx="6972300" cy="6643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latin typeface="Calibri"/>
                <a:ea typeface="Calibri"/>
                <a:cs typeface="Calibri"/>
                <a:sym typeface="Calibri"/>
              </a:rPr>
              <a:t>A</a:t>
            </a:r>
            <a:r>
              <a:rPr lang="en-US" sz="2000" dirty="0">
                <a:latin typeface="Calibri"/>
                <a:ea typeface="Calibri"/>
                <a:cs typeface="Calibri"/>
                <a:sym typeface="Calibri"/>
              </a:rPr>
              <a:t>s what we observed in the EDA,  the price and demand of avocados in the U.S. has a intuitive inverse trend and the highest sales are during the first quarter of the year.</a:t>
            </a:r>
            <a:endParaRPr sz="2000" dirty="0">
              <a:latin typeface="Calibri"/>
              <a:ea typeface="Calibri"/>
              <a:cs typeface="Calibri"/>
              <a:sym typeface="Calibri"/>
            </a:endParaRPr>
          </a:p>
          <a:p>
            <a:pPr marL="0" marR="0" lvl="0" indent="0" algn="l" rtl="0">
              <a:spcBef>
                <a:spcPts val="0"/>
              </a:spcBef>
              <a:spcAft>
                <a:spcPts val="0"/>
              </a:spcAft>
              <a:buNone/>
            </a:pPr>
            <a:endParaRPr sz="2000" dirty="0">
              <a:latin typeface="Calibri"/>
              <a:ea typeface="Calibri"/>
              <a:cs typeface="Calibri"/>
              <a:sym typeface="Calibri"/>
            </a:endParaRPr>
          </a:p>
          <a:p>
            <a:pPr marL="0" marR="0" lvl="0" indent="0" algn="l" rtl="0">
              <a:spcBef>
                <a:spcPts val="0"/>
              </a:spcBef>
              <a:spcAft>
                <a:spcPts val="0"/>
              </a:spcAft>
              <a:buNone/>
            </a:pPr>
            <a:r>
              <a:rPr lang="en-US" sz="2000" dirty="0">
                <a:latin typeface="Calibri"/>
                <a:ea typeface="Calibri"/>
                <a:cs typeface="Calibri"/>
                <a:sym typeface="Calibri"/>
              </a:rPr>
              <a:t>After finishing our analysis, we found that overall, Bags, which has the highest market share, had the lowest price elasticities in all regions. People didn’t react highly on its price changes, which may indicate that this is the favorite avocado product, especially in California. Product 4046’s price elasticities varied across the regions. Product 4225 is the most elastic in all regions. </a:t>
            </a:r>
            <a:endParaRPr sz="2000" dirty="0">
              <a:latin typeface="Calibri"/>
              <a:ea typeface="Calibri"/>
              <a:cs typeface="Calibri"/>
              <a:sym typeface="Calibri"/>
            </a:endParaRPr>
          </a:p>
          <a:p>
            <a:pPr marL="0" marR="0" lvl="0" indent="0" algn="l" rtl="0">
              <a:spcBef>
                <a:spcPts val="0"/>
              </a:spcBef>
              <a:spcAft>
                <a:spcPts val="0"/>
              </a:spcAft>
              <a:buNone/>
            </a:pPr>
            <a:endParaRPr sz="2000" dirty="0">
              <a:latin typeface="Calibri"/>
              <a:ea typeface="Calibri"/>
              <a:cs typeface="Calibri"/>
              <a:sym typeface="Calibri"/>
            </a:endParaRPr>
          </a:p>
          <a:p>
            <a:pPr marL="0" marR="0" lvl="0" indent="0" algn="l" rtl="0">
              <a:spcBef>
                <a:spcPts val="0"/>
              </a:spcBef>
              <a:spcAft>
                <a:spcPts val="0"/>
              </a:spcAft>
              <a:buNone/>
            </a:pPr>
            <a:r>
              <a:rPr lang="en-US" sz="2000" dirty="0">
                <a:latin typeface="Calibri"/>
                <a:ea typeface="Calibri"/>
                <a:cs typeface="Calibri"/>
                <a:sym typeface="Calibri"/>
              </a:rPr>
              <a:t>We recommend not increasing 4225’s price to avoid decreased demand. Also, an increase in the price of bags could improve profit given its minimal change in volume while also increasing volume in other categories. Lastly, sellers can focus more on increasing their prices in the South Central region because customers don’t change buying behavior significantly.</a:t>
            </a:r>
            <a:endParaRPr sz="2000" dirty="0">
              <a:latin typeface="Calibri"/>
              <a:ea typeface="Calibri"/>
              <a:cs typeface="Calibri"/>
              <a:sym typeface="Calibri"/>
            </a:endParaRPr>
          </a:p>
          <a:p>
            <a:pPr marL="0" marR="0" lvl="0" indent="0" algn="l" rtl="0">
              <a:spcBef>
                <a:spcPts val="0"/>
              </a:spcBef>
              <a:spcAft>
                <a:spcPts val="0"/>
              </a:spcAft>
              <a:buNone/>
            </a:pPr>
            <a:endParaRPr sz="2000" dirty="0">
              <a:latin typeface="Calibri"/>
              <a:ea typeface="Calibri"/>
              <a:cs typeface="Calibri"/>
              <a:sym typeface="Calibri"/>
            </a:endParaRPr>
          </a:p>
          <a:p>
            <a:pPr marL="0" marR="0" lvl="0" indent="0" algn="l" rtl="0">
              <a:spcBef>
                <a:spcPts val="0"/>
              </a:spcBef>
              <a:spcAft>
                <a:spcPts val="0"/>
              </a:spcAft>
              <a:buNone/>
            </a:pPr>
            <a:r>
              <a:rPr lang="en-US" sz="2000" dirty="0">
                <a:latin typeface="Calibri"/>
                <a:ea typeface="Calibri"/>
                <a:cs typeface="Calibri"/>
                <a:sym typeface="Calibri"/>
              </a:rPr>
              <a:t>One improvement could be done in our project: we had to manually type in the unit price data from the website which resulted in a limited dataset. If we can get more data points, the results will be much more significant</a:t>
            </a:r>
            <a:r>
              <a:rPr lang="en-US" sz="1800" dirty="0">
                <a:latin typeface="Calibri"/>
                <a:ea typeface="Calibri"/>
                <a:cs typeface="Calibri"/>
                <a:sym typeface="Calibri"/>
              </a:rPr>
              <a:t> </a:t>
            </a:r>
            <a:r>
              <a:rPr lang="en-US" sz="2000" dirty="0">
                <a:latin typeface="Calibri"/>
                <a:ea typeface="Calibri"/>
                <a:cs typeface="Calibri"/>
                <a:sym typeface="Calibri"/>
              </a:rPr>
              <a:t>for our elasticity model.</a:t>
            </a:r>
            <a:endParaRPr sz="2000" dirty="0">
              <a:latin typeface="Calibri"/>
              <a:ea typeface="Calibri"/>
              <a:cs typeface="Calibri"/>
              <a:sym typeface="Calibri"/>
            </a:endParaRPr>
          </a:p>
          <a:p>
            <a:pPr marL="0" marR="0" lvl="0" indent="0" algn="l" rtl="0">
              <a:spcBef>
                <a:spcPts val="0"/>
              </a:spcBef>
              <a:spcAft>
                <a:spcPts val="0"/>
              </a:spcAft>
              <a:buNone/>
            </a:pPr>
            <a:endParaRPr sz="1800" dirty="0">
              <a:latin typeface="Open Sans"/>
              <a:ea typeface="Open Sans"/>
              <a:cs typeface="Open Sans"/>
              <a:sym typeface="Open Sans"/>
            </a:endParaRPr>
          </a:p>
          <a:p>
            <a:pPr marL="0" marR="0" lvl="0" indent="0" algn="l" rtl="0">
              <a:spcBef>
                <a:spcPts val="0"/>
              </a:spcBef>
              <a:spcAft>
                <a:spcPts val="0"/>
              </a:spcAft>
              <a:buNone/>
            </a:pPr>
            <a:endParaRPr sz="1800" dirty="0">
              <a:latin typeface="Open Sans"/>
              <a:ea typeface="Open Sans"/>
              <a:cs typeface="Open Sans"/>
              <a:sym typeface="Open Sans"/>
            </a:endParaRPr>
          </a:p>
        </p:txBody>
      </p:sp>
      <p:grpSp>
        <p:nvGrpSpPr>
          <p:cNvPr id="174" name="Google Shape;174;g7e1c9441c3_4_75" descr="Section Header and gold boundless bar"/>
          <p:cNvGrpSpPr/>
          <p:nvPr/>
        </p:nvGrpSpPr>
        <p:grpSpPr>
          <a:xfrm>
            <a:off x="16933122" y="13137417"/>
            <a:ext cx="6972300" cy="1283207"/>
            <a:chOff x="8940273" y="7884247"/>
            <a:chExt cx="6972300" cy="10040745"/>
          </a:xfrm>
        </p:grpSpPr>
        <p:sp>
          <p:nvSpPr>
            <p:cNvPr id="175" name="Google Shape;175;g7e1c9441c3_4_75" descr="Section Header "/>
            <p:cNvSpPr txBox="1"/>
            <p:nvPr/>
          </p:nvSpPr>
          <p:spPr>
            <a:xfrm>
              <a:off x="8940273" y="7884247"/>
              <a:ext cx="6972300" cy="708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a:solidFill>
                    <a:srgbClr val="483D21"/>
                  </a:solidFill>
                  <a:latin typeface="Encode Sans Black"/>
                  <a:ea typeface="Encode Sans Black"/>
                  <a:cs typeface="Encode Sans Black"/>
                  <a:sym typeface="Encode Sans Black"/>
                </a:rPr>
                <a:t>Results</a:t>
              </a:r>
              <a:endParaRPr/>
            </a:p>
          </p:txBody>
        </p:sp>
        <p:pic>
          <p:nvPicPr>
            <p:cNvPr id="176" name="Google Shape;176;g7e1c9441c3_4_75" descr="gold boundless bar"/>
            <p:cNvPicPr preferRelativeResize="0"/>
            <p:nvPr/>
          </p:nvPicPr>
          <p:blipFill rotWithShape="1">
            <a:blip r:embed="rId4">
              <a:alphaModFix/>
            </a:blip>
            <a:srcRect t="105" b="-429486"/>
            <a:stretch/>
          </p:blipFill>
          <p:spPr>
            <a:xfrm>
              <a:off x="9055976" y="14312316"/>
              <a:ext cx="1399025" cy="3612676"/>
            </a:xfrm>
            <a:prstGeom prst="rect">
              <a:avLst/>
            </a:prstGeom>
            <a:noFill/>
            <a:ln>
              <a:noFill/>
            </a:ln>
          </p:spPr>
        </p:pic>
      </p:grpSp>
      <p:sp>
        <p:nvSpPr>
          <p:cNvPr id="177" name="Google Shape;177;g7e1c9441c3_4_75"/>
          <p:cNvSpPr txBox="1"/>
          <p:nvPr/>
        </p:nvSpPr>
        <p:spPr>
          <a:xfrm>
            <a:off x="24573891" y="4833741"/>
            <a:ext cx="69723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latin typeface="Calibri"/>
                <a:ea typeface="Calibri"/>
                <a:cs typeface="Calibri"/>
                <a:sym typeface="Calibri"/>
              </a:rPr>
              <a:t>5% Price Change Analysis</a:t>
            </a:r>
            <a:endParaRPr sz="1800" b="1">
              <a:latin typeface="Calibri"/>
              <a:ea typeface="Calibri"/>
              <a:cs typeface="Calibri"/>
              <a:sym typeface="Calibri"/>
            </a:endParaRPr>
          </a:p>
        </p:txBody>
      </p:sp>
      <p:pic>
        <p:nvPicPr>
          <p:cNvPr id="178" name="Google Shape;178;g7e1c9441c3_4_75" descr="Gold Boundless Bar" title="Gold Boundless Bar"/>
          <p:cNvPicPr preferRelativeResize="0"/>
          <p:nvPr/>
        </p:nvPicPr>
        <p:blipFill rotWithShape="1">
          <a:blip r:embed="rId5">
            <a:alphaModFix/>
          </a:blip>
          <a:srcRect/>
          <a:stretch/>
        </p:blipFill>
        <p:spPr>
          <a:xfrm>
            <a:off x="1143000" y="2306013"/>
            <a:ext cx="3877056" cy="950976"/>
          </a:xfrm>
          <a:prstGeom prst="rect">
            <a:avLst/>
          </a:prstGeom>
          <a:noFill/>
          <a:ln>
            <a:noFill/>
          </a:ln>
        </p:spPr>
      </p:pic>
      <p:cxnSp>
        <p:nvCxnSpPr>
          <p:cNvPr id="179" name="Google Shape;179;g7e1c9441c3_4_75" descr="Gold rule line divider"/>
          <p:cNvCxnSpPr/>
          <p:nvPr/>
        </p:nvCxnSpPr>
        <p:spPr>
          <a:xfrm>
            <a:off x="8369968" y="5305980"/>
            <a:ext cx="0" cy="15344100"/>
          </a:xfrm>
          <a:prstGeom prst="straightConnector1">
            <a:avLst/>
          </a:prstGeom>
          <a:noFill/>
          <a:ln w="9525" cap="flat" cmpd="sng">
            <a:solidFill>
              <a:schemeClr val="lt1"/>
            </a:solidFill>
            <a:prstDash val="solid"/>
            <a:miter lim="800000"/>
            <a:headEnd type="none" w="sm" len="sm"/>
            <a:tailEnd type="none" w="sm" len="sm"/>
          </a:ln>
        </p:spPr>
      </p:cxnSp>
      <p:cxnSp>
        <p:nvCxnSpPr>
          <p:cNvPr id="180" name="Google Shape;180;g7e1c9441c3_4_75" descr="Gold rule line divider"/>
          <p:cNvCxnSpPr/>
          <p:nvPr/>
        </p:nvCxnSpPr>
        <p:spPr>
          <a:xfrm>
            <a:off x="16596750" y="5305985"/>
            <a:ext cx="0" cy="15344100"/>
          </a:xfrm>
          <a:prstGeom prst="straightConnector1">
            <a:avLst/>
          </a:prstGeom>
          <a:noFill/>
          <a:ln w="9525" cap="flat" cmpd="sng">
            <a:solidFill>
              <a:schemeClr val="lt1"/>
            </a:solidFill>
            <a:prstDash val="solid"/>
            <a:miter lim="800000"/>
            <a:headEnd type="none" w="sm" len="sm"/>
            <a:tailEnd type="none" w="sm" len="sm"/>
          </a:ln>
        </p:spPr>
      </p:cxnSp>
      <p:cxnSp>
        <p:nvCxnSpPr>
          <p:cNvPr id="181" name="Google Shape;181;g7e1c9441c3_4_75" descr="Gold rule line divider"/>
          <p:cNvCxnSpPr/>
          <p:nvPr/>
        </p:nvCxnSpPr>
        <p:spPr>
          <a:xfrm>
            <a:off x="24346569" y="5305980"/>
            <a:ext cx="0" cy="15344100"/>
          </a:xfrm>
          <a:prstGeom prst="straightConnector1">
            <a:avLst/>
          </a:prstGeom>
          <a:noFill/>
          <a:ln w="9525" cap="flat" cmpd="sng">
            <a:solidFill>
              <a:schemeClr val="lt1"/>
            </a:solidFill>
            <a:prstDash val="solid"/>
            <a:miter lim="800000"/>
            <a:headEnd type="none" w="sm" len="sm"/>
            <a:tailEnd type="none" w="sm" len="sm"/>
          </a:ln>
        </p:spPr>
      </p:cxnSp>
      <p:pic>
        <p:nvPicPr>
          <p:cNvPr id="182" name="Google Shape;182;g7e1c9441c3_4_75"/>
          <p:cNvPicPr preferRelativeResize="0"/>
          <p:nvPr/>
        </p:nvPicPr>
        <p:blipFill rotWithShape="1">
          <a:blip r:embed="rId6">
            <a:alphaModFix/>
          </a:blip>
          <a:srcRect/>
          <a:stretch/>
        </p:blipFill>
        <p:spPr>
          <a:xfrm>
            <a:off x="28690550" y="295174"/>
            <a:ext cx="3410175" cy="3410175"/>
          </a:xfrm>
          <a:prstGeom prst="rect">
            <a:avLst/>
          </a:prstGeom>
          <a:noFill/>
          <a:ln w="9525" cap="flat" cmpd="sng">
            <a:solidFill>
              <a:srgbClr val="6AA84F"/>
            </a:solidFill>
            <a:prstDash val="solid"/>
            <a:round/>
            <a:headEnd type="none" w="sm" len="sm"/>
            <a:tailEnd type="none" w="sm" len="sm"/>
          </a:ln>
        </p:spPr>
      </p:pic>
      <p:sp>
        <p:nvSpPr>
          <p:cNvPr id="183" name="Google Shape;183;g7e1c9441c3_4_75"/>
          <p:cNvSpPr/>
          <p:nvPr/>
        </p:nvSpPr>
        <p:spPr>
          <a:xfrm>
            <a:off x="665698" y="4649875"/>
            <a:ext cx="4754700" cy="923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b="1">
                <a:solidFill>
                  <a:srgbClr val="483D21"/>
                </a:solidFill>
                <a:latin typeface="Encode Sans Black"/>
                <a:ea typeface="Encode Sans Black"/>
                <a:cs typeface="Encode Sans Black"/>
                <a:sym typeface="Encode Sans Black"/>
              </a:rPr>
              <a:t>Introduction</a:t>
            </a:r>
            <a:r>
              <a:rPr lang="en-US" sz="5400" b="1">
                <a:solidFill>
                  <a:srgbClr val="483D21"/>
                </a:solidFill>
                <a:latin typeface="Encode Sans Black"/>
                <a:ea typeface="Encode Sans Black"/>
                <a:cs typeface="Encode Sans Black"/>
                <a:sym typeface="Encode Sans Black"/>
              </a:rPr>
              <a:t> </a:t>
            </a:r>
            <a:endParaRPr/>
          </a:p>
        </p:txBody>
      </p:sp>
      <p:pic>
        <p:nvPicPr>
          <p:cNvPr id="184" name="Google Shape;184;g7e1c9441c3_4_75" descr="Gold boundless bar"/>
          <p:cNvPicPr preferRelativeResize="0"/>
          <p:nvPr/>
        </p:nvPicPr>
        <p:blipFill rotWithShape="1">
          <a:blip r:embed="rId4">
            <a:alphaModFix/>
          </a:blip>
          <a:srcRect/>
          <a:stretch/>
        </p:blipFill>
        <p:spPr>
          <a:xfrm>
            <a:off x="787240" y="5711564"/>
            <a:ext cx="1399032" cy="112776"/>
          </a:xfrm>
          <a:prstGeom prst="rect">
            <a:avLst/>
          </a:prstGeom>
          <a:noFill/>
          <a:ln>
            <a:noFill/>
          </a:ln>
        </p:spPr>
      </p:pic>
      <p:pic>
        <p:nvPicPr>
          <p:cNvPr id="185" name="Google Shape;185;g7e1c9441c3_4_75"/>
          <p:cNvPicPr preferRelativeResize="0"/>
          <p:nvPr/>
        </p:nvPicPr>
        <p:blipFill rotWithShape="1">
          <a:blip r:embed="rId7">
            <a:alphaModFix/>
          </a:blip>
          <a:srcRect/>
          <a:stretch/>
        </p:blipFill>
        <p:spPr>
          <a:xfrm>
            <a:off x="16433800" y="10966450"/>
            <a:ext cx="50800" cy="12700"/>
          </a:xfrm>
          <a:prstGeom prst="rect">
            <a:avLst/>
          </a:prstGeom>
          <a:noFill/>
          <a:ln>
            <a:noFill/>
          </a:ln>
        </p:spPr>
      </p:pic>
      <p:pic>
        <p:nvPicPr>
          <p:cNvPr id="187" name="Google Shape;187;g7e1c9441c3_4_75"/>
          <p:cNvPicPr preferRelativeResize="0"/>
          <p:nvPr/>
        </p:nvPicPr>
        <p:blipFill rotWithShape="1">
          <a:blip r:embed="rId8">
            <a:alphaModFix/>
          </a:blip>
          <a:srcRect/>
          <a:stretch/>
        </p:blipFill>
        <p:spPr>
          <a:xfrm>
            <a:off x="16459200" y="10972800"/>
            <a:ext cx="0" cy="0"/>
          </a:xfrm>
          <a:prstGeom prst="rect">
            <a:avLst/>
          </a:prstGeom>
          <a:noFill/>
          <a:ln>
            <a:noFill/>
          </a:ln>
        </p:spPr>
      </p:pic>
      <p:pic>
        <p:nvPicPr>
          <p:cNvPr id="191" name="Google Shape;191;g7e1c9441c3_4_75"/>
          <p:cNvPicPr preferRelativeResize="0"/>
          <p:nvPr/>
        </p:nvPicPr>
        <p:blipFill rotWithShape="1">
          <a:blip r:embed="rId9">
            <a:alphaModFix/>
          </a:blip>
          <a:srcRect l="2952" r="1500"/>
          <a:stretch/>
        </p:blipFill>
        <p:spPr>
          <a:xfrm>
            <a:off x="16933913" y="9053675"/>
            <a:ext cx="6972301" cy="512981"/>
          </a:xfrm>
          <a:prstGeom prst="rect">
            <a:avLst/>
          </a:prstGeom>
          <a:noFill/>
          <a:ln>
            <a:noFill/>
          </a:ln>
        </p:spPr>
      </p:pic>
      <p:sp>
        <p:nvSpPr>
          <p:cNvPr id="192" name="Google Shape;192;g7e1c9441c3_4_75"/>
          <p:cNvSpPr txBox="1"/>
          <p:nvPr/>
        </p:nvSpPr>
        <p:spPr>
          <a:xfrm>
            <a:off x="17048800" y="7428138"/>
            <a:ext cx="6742500" cy="147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Calibri"/>
                <a:ea typeface="Calibri"/>
                <a:cs typeface="Calibri"/>
                <a:sym typeface="Calibri"/>
              </a:rPr>
              <a:t>To derive the price elasticity of Avocado, we use the following logistic regression to estimate the volume demanded with the product prices as independent variables while also factoring city, year, quarter:</a:t>
            </a:r>
            <a:endParaRPr sz="2000">
              <a:latin typeface="Calibri"/>
              <a:ea typeface="Calibri"/>
              <a:cs typeface="Calibri"/>
              <a:sym typeface="Calibri"/>
            </a:endParaRPr>
          </a:p>
        </p:txBody>
      </p:sp>
      <p:sp>
        <p:nvSpPr>
          <p:cNvPr id="193" name="Google Shape;193;g7e1c9441c3_4_75"/>
          <p:cNvSpPr txBox="1"/>
          <p:nvPr/>
        </p:nvSpPr>
        <p:spPr>
          <a:xfrm>
            <a:off x="17024213" y="11163475"/>
            <a:ext cx="6742500" cy="147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Calibri"/>
                <a:ea typeface="Calibri"/>
                <a:cs typeface="Calibri"/>
                <a:sym typeface="Calibri"/>
              </a:rPr>
              <a:t>We also use the following formula to calculate the percent change in volume using cross-price elasticities of demand given different pricing scenarios:</a:t>
            </a:r>
            <a:endParaRPr sz="2000">
              <a:latin typeface="Calibri"/>
              <a:ea typeface="Calibri"/>
              <a:cs typeface="Calibri"/>
              <a:sym typeface="Calibri"/>
            </a:endParaRPr>
          </a:p>
        </p:txBody>
      </p:sp>
      <p:pic>
        <p:nvPicPr>
          <p:cNvPr id="194" name="Google Shape;194;g7e1c9441c3_4_75"/>
          <p:cNvPicPr preferRelativeResize="0"/>
          <p:nvPr/>
        </p:nvPicPr>
        <p:blipFill rotWithShape="1">
          <a:blip r:embed="rId10">
            <a:alphaModFix/>
          </a:blip>
          <a:srcRect l="1321" r="1525"/>
          <a:stretch/>
        </p:blipFill>
        <p:spPr>
          <a:xfrm>
            <a:off x="16862750" y="12362000"/>
            <a:ext cx="7217824" cy="602425"/>
          </a:xfrm>
          <a:prstGeom prst="rect">
            <a:avLst/>
          </a:prstGeom>
          <a:noFill/>
          <a:ln>
            <a:noFill/>
          </a:ln>
        </p:spPr>
      </p:pic>
      <p:sp>
        <p:nvSpPr>
          <p:cNvPr id="195" name="Google Shape;195;g7e1c9441c3_4_75"/>
          <p:cNvSpPr txBox="1"/>
          <p:nvPr/>
        </p:nvSpPr>
        <p:spPr>
          <a:xfrm>
            <a:off x="8674775" y="10616425"/>
            <a:ext cx="7217700" cy="2113200"/>
          </a:xfrm>
          <a:prstGeom prst="rect">
            <a:avLst/>
          </a:prstGeom>
          <a:noFill/>
          <a:ln>
            <a:noFill/>
          </a:ln>
        </p:spPr>
        <p:txBody>
          <a:bodyPr spcFirstLastPara="1" wrap="square" lIns="91425" tIns="91425" rIns="91425" bIns="91425" anchor="t" anchorCtr="0">
            <a:noAutofit/>
          </a:bodyPr>
          <a:lstStyle/>
          <a:p>
            <a:pPr lvl="0"/>
            <a:r>
              <a:rPr lang="en-US" sz="2000" dirty="0">
                <a:latin typeface="Calibri"/>
                <a:ea typeface="Calibri"/>
                <a:cs typeface="Calibri"/>
                <a:sym typeface="Calibri"/>
              </a:rPr>
              <a:t>Total Demand for avocados varies by major cities. Los Angeles has the highest demand volume, while Syracuse has the lowest demand volume. Cities have high volume demand tend to have relatively slow annual growth. These cities were originally divided into 8 regions and decided to pick 4 regions with highest volume demand to conduct the analysis, including California, West, South Central and Northeast.</a:t>
            </a:r>
            <a:endParaRPr sz="2000" dirty="0">
              <a:latin typeface="Calibri"/>
              <a:ea typeface="Calibri"/>
              <a:cs typeface="Calibri"/>
              <a:sym typeface="Calibri"/>
            </a:endParaRPr>
          </a:p>
        </p:txBody>
      </p:sp>
      <p:sp>
        <p:nvSpPr>
          <p:cNvPr id="196" name="Google Shape;196;g7e1c9441c3_4_75"/>
          <p:cNvSpPr txBox="1"/>
          <p:nvPr/>
        </p:nvSpPr>
        <p:spPr>
          <a:xfrm>
            <a:off x="8670825" y="19354125"/>
            <a:ext cx="7559700" cy="278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Calibri"/>
                <a:ea typeface="Calibri"/>
                <a:cs typeface="Calibri"/>
                <a:sym typeface="Calibri"/>
              </a:rPr>
              <a:t>Avocado prices see their peak at the beginning of the first quarter of the year, and dips at the end of the last quarter of the year. There was a giant dip in volume with a surge in price in late 2017 due to a weak harvest and insatiable demand for avocados. We saw that customers react highly to an increase in demand: a peak in price shows a mirrored dip in volume. Thus, we want to analyze the elasticities of avocados.</a:t>
            </a:r>
            <a:endParaRPr sz="2200">
              <a:latin typeface="Calibri"/>
              <a:ea typeface="Calibri"/>
              <a:cs typeface="Calibri"/>
              <a:sym typeface="Calibri"/>
            </a:endParaRPr>
          </a:p>
        </p:txBody>
      </p:sp>
      <p:pic>
        <p:nvPicPr>
          <p:cNvPr id="197" name="Google Shape;197;g7e1c9441c3_4_75"/>
          <p:cNvPicPr preferRelativeResize="0"/>
          <p:nvPr/>
        </p:nvPicPr>
        <p:blipFill>
          <a:blip r:embed="rId11">
            <a:alphaModFix/>
          </a:blip>
          <a:stretch>
            <a:fillRect/>
          </a:stretch>
        </p:blipFill>
        <p:spPr>
          <a:xfrm>
            <a:off x="8442213" y="12938800"/>
            <a:ext cx="8082300" cy="6295275"/>
          </a:xfrm>
          <a:prstGeom prst="rect">
            <a:avLst/>
          </a:prstGeom>
          <a:noFill/>
          <a:ln>
            <a:noFill/>
          </a:ln>
        </p:spPr>
      </p:pic>
      <p:pic>
        <p:nvPicPr>
          <p:cNvPr id="198" name="Google Shape;198;g7e1c9441c3_4_75"/>
          <p:cNvPicPr preferRelativeResize="0"/>
          <p:nvPr/>
        </p:nvPicPr>
        <p:blipFill rotWithShape="1">
          <a:blip r:embed="rId12">
            <a:alphaModFix/>
          </a:blip>
          <a:srcRect l="4770" t="52631"/>
          <a:stretch/>
        </p:blipFill>
        <p:spPr>
          <a:xfrm>
            <a:off x="13598650" y="12704425"/>
            <a:ext cx="1399025" cy="656300"/>
          </a:xfrm>
          <a:prstGeom prst="rect">
            <a:avLst/>
          </a:prstGeom>
          <a:noFill/>
          <a:ln>
            <a:noFill/>
          </a:ln>
        </p:spPr>
      </p:pic>
      <p:pic>
        <p:nvPicPr>
          <p:cNvPr id="199" name="Google Shape;199;g7e1c9441c3_4_75"/>
          <p:cNvPicPr preferRelativeResize="0"/>
          <p:nvPr/>
        </p:nvPicPr>
        <p:blipFill rotWithShape="1">
          <a:blip r:embed="rId12">
            <a:alphaModFix/>
          </a:blip>
          <a:srcRect b="52631"/>
          <a:stretch/>
        </p:blipFill>
        <p:spPr>
          <a:xfrm>
            <a:off x="15022838" y="12704437"/>
            <a:ext cx="1469125" cy="656288"/>
          </a:xfrm>
          <a:prstGeom prst="rect">
            <a:avLst/>
          </a:prstGeom>
          <a:noFill/>
          <a:ln>
            <a:noFill/>
          </a:ln>
        </p:spPr>
      </p:pic>
      <p:sp>
        <p:nvSpPr>
          <p:cNvPr id="200" name="Google Shape;200;g7e1c9441c3_4_75"/>
          <p:cNvSpPr txBox="1"/>
          <p:nvPr/>
        </p:nvSpPr>
        <p:spPr>
          <a:xfrm>
            <a:off x="-1084800" y="-1335325"/>
            <a:ext cx="4112100" cy="11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Calibri"/>
              <a:ea typeface="Calibri"/>
              <a:cs typeface="Calibri"/>
              <a:sym typeface="Calibri"/>
            </a:endParaRPr>
          </a:p>
        </p:txBody>
      </p:sp>
      <p:sp>
        <p:nvSpPr>
          <p:cNvPr id="201" name="Google Shape;201;g7e1c9441c3_4_75"/>
          <p:cNvSpPr txBox="1"/>
          <p:nvPr/>
        </p:nvSpPr>
        <p:spPr>
          <a:xfrm>
            <a:off x="17048813" y="5952038"/>
            <a:ext cx="6742500" cy="170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Calibri"/>
                <a:ea typeface="Calibri"/>
                <a:cs typeface="Calibri"/>
                <a:sym typeface="Calibri"/>
              </a:rPr>
              <a:t>We apply price elasticities and demand models which we learnt in class to analyze the price elasticities and relevant factors impacting demands of avocados. </a:t>
            </a:r>
            <a:r>
              <a:rPr lang="en-US" sz="2000" dirty="0">
                <a:latin typeface="Calibri"/>
                <a:ea typeface="Calibri"/>
                <a:cs typeface="Calibri"/>
                <a:sym typeface="Calibri"/>
              </a:rPr>
              <a:t>The analytics tools e use in this project are R and Tableau. </a:t>
            </a:r>
            <a:endParaRPr sz="2000" dirty="0">
              <a:latin typeface="Calibri"/>
              <a:ea typeface="Calibri"/>
              <a:cs typeface="Calibri"/>
              <a:sym typeface="Calibri"/>
            </a:endParaRPr>
          </a:p>
        </p:txBody>
      </p:sp>
      <p:sp>
        <p:nvSpPr>
          <p:cNvPr id="202" name="Google Shape;202;g7e1c9441c3_4_75"/>
          <p:cNvSpPr txBox="1"/>
          <p:nvPr/>
        </p:nvSpPr>
        <p:spPr>
          <a:xfrm>
            <a:off x="17038638" y="9794700"/>
            <a:ext cx="6429300" cy="90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Calibri"/>
                <a:ea typeface="Calibri"/>
                <a:cs typeface="Calibri"/>
                <a:sym typeface="Calibri"/>
              </a:rPr>
              <a:t>The Price elasticity (and the corresponding demand) can be categorized as: </a:t>
            </a:r>
            <a:endParaRPr sz="2000">
              <a:latin typeface="Calibri"/>
              <a:ea typeface="Calibri"/>
              <a:cs typeface="Calibri"/>
              <a:sym typeface="Calibri"/>
            </a:endParaRPr>
          </a:p>
          <a:p>
            <a:pPr marL="0" lvl="0" indent="0" algn="l" rtl="0">
              <a:spcBef>
                <a:spcPts val="0"/>
              </a:spcBef>
              <a:spcAft>
                <a:spcPts val="0"/>
              </a:spcAft>
              <a:buNone/>
            </a:pPr>
            <a:r>
              <a:rPr lang="en-US" sz="2000">
                <a:latin typeface="Calibri"/>
                <a:ea typeface="Calibri"/>
                <a:cs typeface="Calibri"/>
                <a:sym typeface="Calibri"/>
              </a:rPr>
              <a:t>1. Inelastic demand: −1 ≤ price elasticity &lt; 0</a:t>
            </a:r>
            <a:endParaRPr sz="2000">
              <a:latin typeface="Calibri"/>
              <a:ea typeface="Calibri"/>
              <a:cs typeface="Calibri"/>
              <a:sym typeface="Calibri"/>
            </a:endParaRPr>
          </a:p>
          <a:p>
            <a:pPr marL="0" lvl="0" indent="0" algn="l" rtl="0">
              <a:spcBef>
                <a:spcPts val="0"/>
              </a:spcBef>
              <a:spcAft>
                <a:spcPts val="0"/>
              </a:spcAft>
              <a:buNone/>
            </a:pPr>
            <a:r>
              <a:rPr lang="en-US" sz="2000">
                <a:latin typeface="Calibri"/>
                <a:ea typeface="Calibri"/>
                <a:cs typeface="Calibri"/>
                <a:sym typeface="Calibri"/>
              </a:rPr>
              <a:t>2. Elastic demand: price elasticity &lt; −1</a:t>
            </a:r>
            <a:endParaRPr sz="2000">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p:txBody>
      </p:sp>
      <p:graphicFrame>
        <p:nvGraphicFramePr>
          <p:cNvPr id="203" name="Google Shape;203;g7e1c9441c3_4_75"/>
          <p:cNvGraphicFramePr/>
          <p:nvPr/>
        </p:nvGraphicFramePr>
        <p:xfrm>
          <a:off x="16826688" y="14588838"/>
          <a:ext cx="7217700" cy="1981050"/>
        </p:xfrm>
        <a:graphic>
          <a:graphicData uri="http://schemas.openxmlformats.org/drawingml/2006/table">
            <a:tbl>
              <a:tblPr>
                <a:noFill/>
                <a:tableStyleId>{B77005EB-0A4A-4329-9F9A-74D5DB8D7BF5}</a:tableStyleId>
              </a:tblPr>
              <a:tblGrid>
                <a:gridCol w="1268575">
                  <a:extLst>
                    <a:ext uri="{9D8B030D-6E8A-4147-A177-3AD203B41FA5}">
                      <a16:colId xmlns:a16="http://schemas.microsoft.com/office/drawing/2014/main" val="20000"/>
                    </a:ext>
                  </a:extLst>
                </a:gridCol>
                <a:gridCol w="2033225">
                  <a:extLst>
                    <a:ext uri="{9D8B030D-6E8A-4147-A177-3AD203B41FA5}">
                      <a16:colId xmlns:a16="http://schemas.microsoft.com/office/drawing/2014/main" val="20001"/>
                    </a:ext>
                  </a:extLst>
                </a:gridCol>
                <a:gridCol w="1919275">
                  <a:extLst>
                    <a:ext uri="{9D8B030D-6E8A-4147-A177-3AD203B41FA5}">
                      <a16:colId xmlns:a16="http://schemas.microsoft.com/office/drawing/2014/main" val="20002"/>
                    </a:ext>
                  </a:extLst>
                </a:gridCol>
                <a:gridCol w="1996625">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US" b="1"/>
                        <a:t>Region</a:t>
                      </a:r>
                      <a:endParaRPr b="1"/>
                    </a:p>
                  </a:txBody>
                  <a:tcPr marL="91425" marR="91425" marT="91425" marB="91425"/>
                </a:tc>
                <a:tc>
                  <a:txBody>
                    <a:bodyPr/>
                    <a:lstStyle/>
                    <a:p>
                      <a:pPr marL="0" lvl="0" indent="0" algn="l" rtl="0">
                        <a:spcBef>
                          <a:spcPts val="0"/>
                        </a:spcBef>
                        <a:spcAft>
                          <a:spcPts val="0"/>
                        </a:spcAft>
                        <a:buNone/>
                      </a:pPr>
                      <a:r>
                        <a:rPr lang="en-US" b="1"/>
                        <a:t>Bags (own-price)</a:t>
                      </a:r>
                      <a:endParaRPr b="1"/>
                    </a:p>
                  </a:txBody>
                  <a:tcPr marL="91425" marR="91425" marT="91425" marB="91425"/>
                </a:tc>
                <a:tc>
                  <a:txBody>
                    <a:bodyPr/>
                    <a:lstStyle/>
                    <a:p>
                      <a:pPr marL="0" lvl="0" indent="0" algn="l" rtl="0">
                        <a:spcBef>
                          <a:spcPts val="0"/>
                        </a:spcBef>
                        <a:spcAft>
                          <a:spcPts val="0"/>
                        </a:spcAft>
                        <a:buNone/>
                      </a:pPr>
                      <a:r>
                        <a:rPr lang="en-US" b="1"/>
                        <a:t>4046 (own-price)</a:t>
                      </a:r>
                      <a:endParaRPr b="1"/>
                    </a:p>
                  </a:txBody>
                  <a:tcPr marL="91425" marR="91425" marT="91425" marB="91425"/>
                </a:tc>
                <a:tc>
                  <a:txBody>
                    <a:bodyPr/>
                    <a:lstStyle/>
                    <a:p>
                      <a:pPr marL="0" lvl="0" indent="0" algn="l" rtl="0">
                        <a:spcBef>
                          <a:spcPts val="0"/>
                        </a:spcBef>
                        <a:spcAft>
                          <a:spcPts val="0"/>
                        </a:spcAft>
                        <a:buNone/>
                      </a:pPr>
                      <a:r>
                        <a:rPr lang="en-US" b="1"/>
                        <a:t>4225 (own-price)</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US"/>
                        <a:t>SouthCentral</a:t>
                      </a:r>
                      <a:endParaRPr/>
                    </a:p>
                  </a:txBody>
                  <a:tcPr marL="91425" marR="91425" marT="91425" marB="91425"/>
                </a:tc>
                <a:tc>
                  <a:txBody>
                    <a:bodyPr/>
                    <a:lstStyle/>
                    <a:p>
                      <a:pPr marL="0" lvl="0" indent="0" algn="l" rtl="0">
                        <a:spcBef>
                          <a:spcPts val="0"/>
                        </a:spcBef>
                        <a:spcAft>
                          <a:spcPts val="0"/>
                        </a:spcAft>
                        <a:buNone/>
                      </a:pPr>
                      <a:r>
                        <a:rPr lang="en-US"/>
                        <a:t>-0.42 (mildly inelastic)</a:t>
                      </a:r>
                      <a:endParaRPr/>
                    </a:p>
                  </a:txBody>
                  <a:tcPr marL="91425" marR="91425" marT="91425" marB="91425"/>
                </a:tc>
                <a:tc>
                  <a:txBody>
                    <a:bodyPr/>
                    <a:lstStyle/>
                    <a:p>
                      <a:pPr marL="0" lvl="0" indent="0" algn="l" rtl="0">
                        <a:spcBef>
                          <a:spcPts val="0"/>
                        </a:spcBef>
                        <a:spcAft>
                          <a:spcPts val="0"/>
                        </a:spcAft>
                        <a:buNone/>
                      </a:pPr>
                      <a:r>
                        <a:rPr lang="en-US"/>
                        <a:t>-0.1 (very inelastic)</a:t>
                      </a:r>
                      <a:endParaRPr/>
                    </a:p>
                  </a:txBody>
                  <a:tcPr marL="91425" marR="91425" marT="91425" marB="91425"/>
                </a:tc>
                <a:tc>
                  <a:txBody>
                    <a:bodyPr/>
                    <a:lstStyle/>
                    <a:p>
                      <a:pPr marL="0" lvl="0" indent="0" algn="l" rtl="0">
                        <a:spcBef>
                          <a:spcPts val="0"/>
                        </a:spcBef>
                        <a:spcAft>
                          <a:spcPts val="0"/>
                        </a:spcAft>
                        <a:buNone/>
                      </a:pPr>
                      <a:r>
                        <a:rPr lang="en-US"/>
                        <a:t>-0.96 (unit elastic)</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a:t>NorthEast</a:t>
                      </a:r>
                      <a:endParaRPr/>
                    </a:p>
                  </a:txBody>
                  <a:tcPr marL="91425" marR="91425" marT="91425" marB="91425"/>
                </a:tc>
                <a:tc>
                  <a:txBody>
                    <a:bodyPr/>
                    <a:lstStyle/>
                    <a:p>
                      <a:pPr marL="0" lvl="0" indent="0" algn="l" rtl="0">
                        <a:spcBef>
                          <a:spcPts val="0"/>
                        </a:spcBef>
                        <a:spcAft>
                          <a:spcPts val="0"/>
                        </a:spcAft>
                        <a:buNone/>
                      </a:pPr>
                      <a:r>
                        <a:rPr lang="en-US"/>
                        <a:t>-0.17 (very inelastic)</a:t>
                      </a:r>
                      <a:endParaRPr/>
                    </a:p>
                  </a:txBody>
                  <a:tcPr marL="91425" marR="91425" marT="91425" marB="91425"/>
                </a:tc>
                <a:tc>
                  <a:txBody>
                    <a:bodyPr/>
                    <a:lstStyle/>
                    <a:p>
                      <a:pPr marL="0" lvl="0" indent="0" algn="l" rtl="0">
                        <a:spcBef>
                          <a:spcPts val="0"/>
                        </a:spcBef>
                        <a:spcAft>
                          <a:spcPts val="0"/>
                        </a:spcAft>
                        <a:buNone/>
                      </a:pPr>
                      <a:r>
                        <a:rPr lang="en-US"/>
                        <a:t>-0.72 (mildly inelastic)</a:t>
                      </a:r>
                      <a:endParaRPr/>
                    </a:p>
                  </a:txBody>
                  <a:tcPr marL="91425" marR="91425" marT="91425" marB="91425"/>
                </a:tc>
                <a:tc>
                  <a:txBody>
                    <a:bodyPr/>
                    <a:lstStyle/>
                    <a:p>
                      <a:pPr marL="0" lvl="0" indent="0" algn="l" rtl="0">
                        <a:spcBef>
                          <a:spcPts val="0"/>
                        </a:spcBef>
                        <a:spcAft>
                          <a:spcPts val="0"/>
                        </a:spcAft>
                        <a:buNone/>
                      </a:pPr>
                      <a:r>
                        <a:rPr lang="en-US"/>
                        <a:t>-1.26 (elastic)</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a:t>West</a:t>
                      </a:r>
                      <a:endParaRPr/>
                    </a:p>
                  </a:txBody>
                  <a:tcPr marL="91425" marR="91425" marT="91425" marB="91425"/>
                </a:tc>
                <a:tc>
                  <a:txBody>
                    <a:bodyPr/>
                    <a:lstStyle/>
                    <a:p>
                      <a:pPr marL="0" lvl="0" indent="0" algn="l" rtl="0">
                        <a:spcBef>
                          <a:spcPts val="0"/>
                        </a:spcBef>
                        <a:spcAft>
                          <a:spcPts val="0"/>
                        </a:spcAft>
                        <a:buNone/>
                      </a:pPr>
                      <a:r>
                        <a:rPr lang="en-US"/>
                        <a:t>-0.2 (very inelastic)</a:t>
                      </a:r>
                      <a:endParaRPr/>
                    </a:p>
                  </a:txBody>
                  <a:tcPr marL="91425" marR="91425" marT="91425" marB="91425"/>
                </a:tc>
                <a:tc>
                  <a:txBody>
                    <a:bodyPr/>
                    <a:lstStyle/>
                    <a:p>
                      <a:pPr marL="0" lvl="0" indent="0" algn="l" rtl="0">
                        <a:spcBef>
                          <a:spcPts val="0"/>
                        </a:spcBef>
                        <a:spcAft>
                          <a:spcPts val="0"/>
                        </a:spcAft>
                        <a:buNone/>
                      </a:pPr>
                      <a:r>
                        <a:rPr lang="en-US"/>
                        <a:t>-0.02 (per-inelastic)</a:t>
                      </a:r>
                      <a:endParaRPr/>
                    </a:p>
                  </a:txBody>
                  <a:tcPr marL="91425" marR="91425" marT="91425" marB="91425"/>
                </a:tc>
                <a:tc>
                  <a:txBody>
                    <a:bodyPr/>
                    <a:lstStyle/>
                    <a:p>
                      <a:pPr marL="0" lvl="0" indent="0" algn="l" rtl="0">
                        <a:spcBef>
                          <a:spcPts val="0"/>
                        </a:spcBef>
                        <a:spcAft>
                          <a:spcPts val="0"/>
                        </a:spcAft>
                        <a:buNone/>
                      </a:pPr>
                      <a:r>
                        <a:rPr lang="en-US"/>
                        <a:t>-0.56 (mildy inelastic)</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US"/>
                        <a:t>California</a:t>
                      </a:r>
                      <a:endParaRPr/>
                    </a:p>
                  </a:txBody>
                  <a:tcPr marL="91425" marR="91425" marT="91425" marB="91425"/>
                </a:tc>
                <a:tc>
                  <a:txBody>
                    <a:bodyPr/>
                    <a:lstStyle/>
                    <a:p>
                      <a:pPr marL="0" lvl="0" indent="0" algn="l" rtl="0">
                        <a:spcBef>
                          <a:spcPts val="0"/>
                        </a:spcBef>
                        <a:spcAft>
                          <a:spcPts val="0"/>
                        </a:spcAft>
                        <a:buNone/>
                      </a:pPr>
                      <a:r>
                        <a:rPr lang="en-US"/>
                        <a:t>-0.31 (very inelastic)</a:t>
                      </a:r>
                      <a:endParaRPr/>
                    </a:p>
                  </a:txBody>
                  <a:tcPr marL="91425" marR="91425" marT="91425" marB="91425"/>
                </a:tc>
                <a:tc>
                  <a:txBody>
                    <a:bodyPr/>
                    <a:lstStyle/>
                    <a:p>
                      <a:pPr marL="0" lvl="0" indent="0" algn="l" rtl="0">
                        <a:spcBef>
                          <a:spcPts val="0"/>
                        </a:spcBef>
                        <a:spcAft>
                          <a:spcPts val="0"/>
                        </a:spcAft>
                        <a:buNone/>
                      </a:pPr>
                      <a:r>
                        <a:rPr lang="en-US"/>
                        <a:t>-0.42 (mildly inelastic)</a:t>
                      </a:r>
                      <a:endParaRPr/>
                    </a:p>
                  </a:txBody>
                  <a:tcPr marL="91425" marR="91425" marT="91425" marB="91425"/>
                </a:tc>
                <a:tc>
                  <a:txBody>
                    <a:bodyPr/>
                    <a:lstStyle/>
                    <a:p>
                      <a:pPr marL="0" lvl="0" indent="0" algn="l" rtl="0">
                        <a:spcBef>
                          <a:spcPts val="0"/>
                        </a:spcBef>
                        <a:spcAft>
                          <a:spcPts val="0"/>
                        </a:spcAft>
                        <a:buNone/>
                      </a:pPr>
                      <a:r>
                        <a:rPr lang="en-US"/>
                        <a:t>-0.51(mildly inelastic)</a:t>
                      </a:r>
                      <a:endParaRPr/>
                    </a:p>
                  </a:txBody>
                  <a:tcPr marL="91425" marR="91425" marT="91425" marB="91425"/>
                </a:tc>
                <a:extLst>
                  <a:ext uri="{0D108BD9-81ED-4DB2-BD59-A6C34878D82A}">
                    <a16:rowId xmlns:a16="http://schemas.microsoft.com/office/drawing/2014/main" val="10004"/>
                  </a:ext>
                </a:extLst>
              </a:tr>
            </a:tbl>
          </a:graphicData>
        </a:graphic>
      </p:graphicFrame>
      <p:sp>
        <p:nvSpPr>
          <p:cNvPr id="204" name="Google Shape;204;g7e1c9441c3_4_75"/>
          <p:cNvSpPr txBox="1"/>
          <p:nvPr/>
        </p:nvSpPr>
        <p:spPr>
          <a:xfrm>
            <a:off x="16836175" y="14143000"/>
            <a:ext cx="53268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latin typeface="Calibri"/>
                <a:ea typeface="Calibri"/>
                <a:cs typeface="Calibri"/>
                <a:sym typeface="Calibri"/>
              </a:rPr>
              <a:t>Own Price Elasticity on Avocados </a:t>
            </a:r>
            <a:endParaRPr sz="1800" b="1">
              <a:latin typeface="Calibri"/>
              <a:ea typeface="Calibri"/>
              <a:cs typeface="Calibri"/>
              <a:sym typeface="Calibri"/>
            </a:endParaRPr>
          </a:p>
        </p:txBody>
      </p:sp>
      <p:sp>
        <p:nvSpPr>
          <p:cNvPr id="205" name="Google Shape;205;g7e1c9441c3_4_75"/>
          <p:cNvSpPr txBox="1"/>
          <p:nvPr/>
        </p:nvSpPr>
        <p:spPr>
          <a:xfrm>
            <a:off x="16836175" y="19728975"/>
            <a:ext cx="6742500" cy="170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p:txBody>
      </p:sp>
      <p:sp>
        <p:nvSpPr>
          <p:cNvPr id="206" name="Google Shape;206;g7e1c9441c3_4_75"/>
          <p:cNvSpPr txBox="1"/>
          <p:nvPr/>
        </p:nvSpPr>
        <p:spPr>
          <a:xfrm>
            <a:off x="24624625" y="8656450"/>
            <a:ext cx="8082300" cy="500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Calibri"/>
                <a:ea typeface="Calibri"/>
                <a:cs typeface="Calibri"/>
                <a:sym typeface="Calibri"/>
              </a:rPr>
              <a:t>We chose to separate Bags by itself because it has the largest market share and had the most significant coefficient in our model. We conducted a price change analysis with 4 scenarios:</a:t>
            </a:r>
            <a:endParaRPr sz="2000">
              <a:latin typeface="Calibri"/>
              <a:ea typeface="Calibri"/>
              <a:cs typeface="Calibri"/>
              <a:sym typeface="Calibri"/>
            </a:endParaRPr>
          </a:p>
          <a:p>
            <a:pPr marL="457200" lvl="0" indent="-355600" algn="l" rtl="0">
              <a:spcBef>
                <a:spcPts val="0"/>
              </a:spcBef>
              <a:spcAft>
                <a:spcPts val="0"/>
              </a:spcAft>
              <a:buSzPts val="2000"/>
              <a:buFont typeface="Calibri"/>
              <a:buChar char="●"/>
            </a:pPr>
            <a:r>
              <a:rPr lang="en-US" sz="2000">
                <a:latin typeface="Calibri"/>
                <a:ea typeface="Calibri"/>
                <a:cs typeface="Calibri"/>
                <a:sym typeface="Calibri"/>
              </a:rPr>
              <a:t>All prices increase by 5%</a:t>
            </a:r>
            <a:endParaRPr sz="2000">
              <a:latin typeface="Calibri"/>
              <a:ea typeface="Calibri"/>
              <a:cs typeface="Calibri"/>
              <a:sym typeface="Calibri"/>
            </a:endParaRPr>
          </a:p>
          <a:p>
            <a:pPr marL="457200" lvl="0" indent="-355600" algn="l" rtl="0">
              <a:spcBef>
                <a:spcPts val="0"/>
              </a:spcBef>
              <a:spcAft>
                <a:spcPts val="0"/>
              </a:spcAft>
              <a:buSzPts val="2000"/>
              <a:buFont typeface="Calibri"/>
              <a:buChar char="●"/>
            </a:pPr>
            <a:r>
              <a:rPr lang="en-US" sz="2000">
                <a:latin typeface="Calibri"/>
                <a:ea typeface="Calibri"/>
                <a:cs typeface="Calibri"/>
                <a:sym typeface="Calibri"/>
              </a:rPr>
              <a:t>All prices decrease by 5%</a:t>
            </a:r>
            <a:endParaRPr sz="2000">
              <a:latin typeface="Calibri"/>
              <a:ea typeface="Calibri"/>
              <a:cs typeface="Calibri"/>
              <a:sym typeface="Calibri"/>
            </a:endParaRPr>
          </a:p>
          <a:p>
            <a:pPr marL="457200" lvl="0" indent="-355600" algn="l" rtl="0">
              <a:spcBef>
                <a:spcPts val="0"/>
              </a:spcBef>
              <a:spcAft>
                <a:spcPts val="0"/>
              </a:spcAft>
              <a:buSzPts val="2000"/>
              <a:buFont typeface="Calibri"/>
              <a:buChar char="●"/>
            </a:pPr>
            <a:r>
              <a:rPr lang="en-US" sz="2000">
                <a:latin typeface="Calibri"/>
                <a:ea typeface="Calibri"/>
                <a:cs typeface="Calibri"/>
                <a:sym typeface="Calibri"/>
              </a:rPr>
              <a:t>Bag prices increase by 5%, all else decrease by 5%</a:t>
            </a:r>
            <a:endParaRPr sz="2000">
              <a:latin typeface="Calibri"/>
              <a:ea typeface="Calibri"/>
              <a:cs typeface="Calibri"/>
              <a:sym typeface="Calibri"/>
            </a:endParaRPr>
          </a:p>
          <a:p>
            <a:pPr marL="457200" lvl="0" indent="-355600" algn="l" rtl="0">
              <a:spcBef>
                <a:spcPts val="0"/>
              </a:spcBef>
              <a:spcAft>
                <a:spcPts val="0"/>
              </a:spcAft>
              <a:buSzPts val="2000"/>
              <a:buFont typeface="Calibri"/>
              <a:buChar char="●"/>
            </a:pPr>
            <a:r>
              <a:rPr lang="en-US" sz="2000">
                <a:latin typeface="Calibri"/>
                <a:ea typeface="Calibri"/>
                <a:cs typeface="Calibri"/>
                <a:sym typeface="Calibri"/>
              </a:rPr>
              <a:t>Bag prices decrease by 5%, all else increase by 5%</a:t>
            </a: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a:p>
            <a:pPr marL="0" lvl="0" indent="0" algn="l" rtl="0">
              <a:spcBef>
                <a:spcPts val="0"/>
              </a:spcBef>
              <a:spcAft>
                <a:spcPts val="0"/>
              </a:spcAft>
              <a:buNone/>
            </a:pPr>
            <a:r>
              <a:rPr lang="en-US" sz="2000">
                <a:latin typeface="Calibri"/>
                <a:ea typeface="Calibri"/>
                <a:cs typeface="Calibri"/>
                <a:sym typeface="Calibri"/>
              </a:rPr>
              <a:t>There was an obvious inverse effect on the change in prices to customer demand: as price goes up, volume decreases and vice versa. We see that 4225 has the highest volume reaction to the price changes in both regions. In both regions, a change in bags prices generally shows an inverse effect on the other products; however, the volume of bags do not fluctuate as significantly.People in South Central show less of reaction to price changes overall compared to California, although Californians react less to price changes of bags.</a:t>
            </a: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p:txBody>
      </p:sp>
      <p:graphicFrame>
        <p:nvGraphicFramePr>
          <p:cNvPr id="207" name="Google Shape;207;g7e1c9441c3_4_75"/>
          <p:cNvGraphicFramePr/>
          <p:nvPr/>
        </p:nvGraphicFramePr>
        <p:xfrm>
          <a:off x="16862813" y="17058200"/>
          <a:ext cx="7217700" cy="2035740"/>
        </p:xfrm>
        <a:graphic>
          <a:graphicData uri="http://schemas.openxmlformats.org/drawingml/2006/table">
            <a:tbl>
              <a:tblPr>
                <a:noFill/>
                <a:tableStyleId>{B77005EB-0A4A-4329-9F9A-74D5DB8D7BF5}</a:tableStyleId>
              </a:tblPr>
              <a:tblGrid>
                <a:gridCol w="1338025">
                  <a:extLst>
                    <a:ext uri="{9D8B030D-6E8A-4147-A177-3AD203B41FA5}">
                      <a16:colId xmlns:a16="http://schemas.microsoft.com/office/drawing/2014/main" val="20000"/>
                    </a:ext>
                  </a:extLst>
                </a:gridCol>
                <a:gridCol w="2033225">
                  <a:extLst>
                    <a:ext uri="{9D8B030D-6E8A-4147-A177-3AD203B41FA5}">
                      <a16:colId xmlns:a16="http://schemas.microsoft.com/office/drawing/2014/main" val="20001"/>
                    </a:ext>
                  </a:extLst>
                </a:gridCol>
                <a:gridCol w="1919275">
                  <a:extLst>
                    <a:ext uri="{9D8B030D-6E8A-4147-A177-3AD203B41FA5}">
                      <a16:colId xmlns:a16="http://schemas.microsoft.com/office/drawing/2014/main" val="20002"/>
                    </a:ext>
                  </a:extLst>
                </a:gridCol>
                <a:gridCol w="1927175">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US" b="1"/>
                        <a:t>Region</a:t>
                      </a:r>
                      <a:endParaRPr b="1"/>
                    </a:p>
                  </a:txBody>
                  <a:tcPr marL="91425" marR="91425" marT="91425" marB="91425"/>
                </a:tc>
                <a:tc>
                  <a:txBody>
                    <a:bodyPr/>
                    <a:lstStyle/>
                    <a:p>
                      <a:pPr marL="0" lvl="0" indent="0" algn="l" rtl="0">
                        <a:spcBef>
                          <a:spcPts val="0"/>
                        </a:spcBef>
                        <a:spcAft>
                          <a:spcPts val="0"/>
                        </a:spcAft>
                        <a:buNone/>
                      </a:pPr>
                      <a:r>
                        <a:rPr lang="en-US" b="1"/>
                        <a:t>Bags(own-price)</a:t>
                      </a:r>
                      <a:endParaRPr b="1"/>
                    </a:p>
                  </a:txBody>
                  <a:tcPr marL="91425" marR="91425" marT="91425" marB="91425"/>
                </a:tc>
                <a:tc>
                  <a:txBody>
                    <a:bodyPr/>
                    <a:lstStyle/>
                    <a:p>
                      <a:pPr marL="0" lvl="0" indent="0" algn="l" rtl="0">
                        <a:spcBef>
                          <a:spcPts val="0"/>
                        </a:spcBef>
                        <a:spcAft>
                          <a:spcPts val="0"/>
                        </a:spcAft>
                        <a:buNone/>
                      </a:pPr>
                      <a:r>
                        <a:rPr lang="en-US" b="1"/>
                        <a:t>4046 (cross-price)</a:t>
                      </a:r>
                      <a:endParaRPr b="1"/>
                    </a:p>
                  </a:txBody>
                  <a:tcPr marL="91425" marR="91425" marT="91425" marB="91425"/>
                </a:tc>
                <a:tc>
                  <a:txBody>
                    <a:bodyPr/>
                    <a:lstStyle/>
                    <a:p>
                      <a:pPr marL="0" lvl="0" indent="0" algn="l" rtl="0">
                        <a:spcBef>
                          <a:spcPts val="0"/>
                        </a:spcBef>
                        <a:spcAft>
                          <a:spcPts val="0"/>
                        </a:spcAft>
                        <a:buNone/>
                      </a:pPr>
                      <a:r>
                        <a:rPr lang="en-US" b="1"/>
                        <a:t>4225 (cross-price)</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US"/>
                        <a:t>SouthCentral</a:t>
                      </a:r>
                      <a:endParaRPr/>
                    </a:p>
                  </a:txBody>
                  <a:tcPr marL="91425" marR="91425" marT="91425" marB="91425"/>
                </a:tc>
                <a:tc>
                  <a:txBody>
                    <a:bodyPr/>
                    <a:lstStyle/>
                    <a:p>
                      <a:pPr marL="0" lvl="0" indent="0" algn="l" rtl="0">
                        <a:spcBef>
                          <a:spcPts val="0"/>
                        </a:spcBef>
                        <a:spcAft>
                          <a:spcPts val="0"/>
                        </a:spcAft>
                        <a:buNone/>
                      </a:pPr>
                      <a:r>
                        <a:rPr lang="en-US"/>
                        <a:t>-0.42 (mildly inelastic)</a:t>
                      </a:r>
                      <a:endParaRPr/>
                    </a:p>
                  </a:txBody>
                  <a:tcPr marL="91425" marR="91425" marT="91425" marB="91425"/>
                </a:tc>
                <a:tc>
                  <a:txBody>
                    <a:bodyPr/>
                    <a:lstStyle/>
                    <a:p>
                      <a:pPr marL="0" lvl="0" indent="0" algn="l" rtl="0">
                        <a:spcBef>
                          <a:spcPts val="0"/>
                        </a:spcBef>
                        <a:spcAft>
                          <a:spcPts val="0"/>
                        </a:spcAft>
                        <a:buNone/>
                      </a:pPr>
                      <a:r>
                        <a:rPr lang="en-US"/>
                        <a:t>0.18 (week impact)</a:t>
                      </a:r>
                      <a:endParaRPr/>
                    </a:p>
                  </a:txBody>
                  <a:tcPr marL="91425" marR="91425" marT="91425" marB="91425"/>
                </a:tc>
                <a:tc>
                  <a:txBody>
                    <a:bodyPr/>
                    <a:lstStyle/>
                    <a:p>
                      <a:pPr marL="0" lvl="0" indent="0" algn="l" rtl="0">
                        <a:spcBef>
                          <a:spcPts val="0"/>
                        </a:spcBef>
                        <a:spcAft>
                          <a:spcPts val="0"/>
                        </a:spcAft>
                        <a:buNone/>
                      </a:pPr>
                      <a:r>
                        <a:rPr lang="en-US"/>
                        <a:t>-0.49 (inverse impact)</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a:t>NorthEast</a:t>
                      </a:r>
                      <a:endParaRPr/>
                    </a:p>
                  </a:txBody>
                  <a:tcPr marL="91425" marR="91425" marT="91425" marB="91425"/>
                </a:tc>
                <a:tc>
                  <a:txBody>
                    <a:bodyPr/>
                    <a:lstStyle/>
                    <a:p>
                      <a:pPr marL="0" lvl="0" indent="0" algn="l" rtl="0">
                        <a:spcBef>
                          <a:spcPts val="0"/>
                        </a:spcBef>
                        <a:spcAft>
                          <a:spcPts val="0"/>
                        </a:spcAft>
                        <a:buNone/>
                      </a:pPr>
                      <a:r>
                        <a:rPr lang="en-US"/>
                        <a:t>-0.18 (very inelastic)</a:t>
                      </a:r>
                      <a:endParaRPr/>
                    </a:p>
                  </a:txBody>
                  <a:tcPr marL="91425" marR="91425" marT="91425" marB="91425"/>
                </a:tc>
                <a:tc>
                  <a:txBody>
                    <a:bodyPr/>
                    <a:lstStyle/>
                    <a:p>
                      <a:pPr marL="0" lvl="0" indent="0" algn="l" rtl="0">
                        <a:spcBef>
                          <a:spcPts val="0"/>
                        </a:spcBef>
                        <a:spcAft>
                          <a:spcPts val="0"/>
                        </a:spcAft>
                        <a:buNone/>
                      </a:pPr>
                      <a:r>
                        <a:rPr lang="en-US"/>
                        <a:t>-0.01 (no impact)</a:t>
                      </a:r>
                      <a:endParaRPr/>
                    </a:p>
                  </a:txBody>
                  <a:tcPr marL="91425" marR="91425" marT="91425" marB="91425"/>
                </a:tc>
                <a:tc>
                  <a:txBody>
                    <a:bodyPr/>
                    <a:lstStyle/>
                    <a:p>
                      <a:pPr marL="0" lvl="0" indent="0" algn="l" rtl="0">
                        <a:spcBef>
                          <a:spcPts val="0"/>
                        </a:spcBef>
                        <a:spcAft>
                          <a:spcPts val="0"/>
                        </a:spcAft>
                        <a:buNone/>
                      </a:pPr>
                      <a:r>
                        <a:rPr lang="en-US"/>
                        <a:t>0.39 (positive impact)</a:t>
                      </a:r>
                      <a:endParaRPr/>
                    </a:p>
                  </a:txBody>
                  <a:tcPr marL="91425" marR="91425" marT="91425" marB="91425"/>
                </a:tc>
                <a:extLst>
                  <a:ext uri="{0D108BD9-81ED-4DB2-BD59-A6C34878D82A}">
                    <a16:rowId xmlns:a16="http://schemas.microsoft.com/office/drawing/2014/main" val="10002"/>
                  </a:ext>
                </a:extLst>
              </a:tr>
              <a:tr h="450900">
                <a:tc>
                  <a:txBody>
                    <a:bodyPr/>
                    <a:lstStyle/>
                    <a:p>
                      <a:pPr marL="0" lvl="0" indent="0" algn="l" rtl="0">
                        <a:spcBef>
                          <a:spcPts val="0"/>
                        </a:spcBef>
                        <a:spcAft>
                          <a:spcPts val="0"/>
                        </a:spcAft>
                        <a:buNone/>
                      </a:pPr>
                      <a:r>
                        <a:rPr lang="en-US"/>
                        <a:t>West</a:t>
                      </a:r>
                      <a:endParaRPr/>
                    </a:p>
                  </a:txBody>
                  <a:tcPr marL="91425" marR="91425" marT="91425" marB="91425"/>
                </a:tc>
                <a:tc>
                  <a:txBody>
                    <a:bodyPr/>
                    <a:lstStyle/>
                    <a:p>
                      <a:pPr marL="0" lvl="0" indent="0" algn="l" rtl="0">
                        <a:spcBef>
                          <a:spcPts val="0"/>
                        </a:spcBef>
                        <a:spcAft>
                          <a:spcPts val="0"/>
                        </a:spcAft>
                        <a:buNone/>
                      </a:pPr>
                      <a:r>
                        <a:rPr lang="en-US"/>
                        <a:t>-0.20 (very inelastic)</a:t>
                      </a:r>
                      <a:endParaRPr/>
                    </a:p>
                  </a:txBody>
                  <a:tcPr marL="91425" marR="91425" marT="91425" marB="91425"/>
                </a:tc>
                <a:tc>
                  <a:txBody>
                    <a:bodyPr/>
                    <a:lstStyle/>
                    <a:p>
                      <a:pPr marL="0" lvl="0" indent="0" algn="l" rtl="0">
                        <a:spcBef>
                          <a:spcPts val="0"/>
                        </a:spcBef>
                        <a:spcAft>
                          <a:spcPts val="0"/>
                        </a:spcAft>
                        <a:buNone/>
                      </a:pPr>
                      <a:r>
                        <a:rPr lang="en-US"/>
                        <a:t>-0.24 (inverse impact)</a:t>
                      </a:r>
                      <a:endParaRPr/>
                    </a:p>
                  </a:txBody>
                  <a:tcPr marL="91425" marR="91425" marT="91425" marB="91425"/>
                </a:tc>
                <a:tc>
                  <a:txBody>
                    <a:bodyPr/>
                    <a:lstStyle/>
                    <a:p>
                      <a:pPr marL="0" lvl="0" indent="0" algn="l" rtl="0">
                        <a:spcBef>
                          <a:spcPts val="0"/>
                        </a:spcBef>
                        <a:spcAft>
                          <a:spcPts val="0"/>
                        </a:spcAft>
                        <a:buNone/>
                      </a:pPr>
                      <a:r>
                        <a:rPr lang="en-US"/>
                        <a:t>-0.01 (no impact)</a:t>
                      </a:r>
                      <a:endParaRPr/>
                    </a:p>
                  </a:txBody>
                  <a:tcPr marL="91425" marR="91425" marT="91425" marB="91425"/>
                </a:tc>
                <a:extLst>
                  <a:ext uri="{0D108BD9-81ED-4DB2-BD59-A6C34878D82A}">
                    <a16:rowId xmlns:a16="http://schemas.microsoft.com/office/drawing/2014/main" val="10003"/>
                  </a:ext>
                </a:extLst>
              </a:tr>
              <a:tr h="306550">
                <a:tc>
                  <a:txBody>
                    <a:bodyPr/>
                    <a:lstStyle/>
                    <a:p>
                      <a:pPr marL="0" lvl="0" indent="0" algn="l" rtl="0">
                        <a:spcBef>
                          <a:spcPts val="0"/>
                        </a:spcBef>
                        <a:spcAft>
                          <a:spcPts val="0"/>
                        </a:spcAft>
                        <a:buNone/>
                      </a:pPr>
                      <a:r>
                        <a:rPr lang="en-US"/>
                        <a:t>California</a:t>
                      </a:r>
                      <a:endParaRPr/>
                    </a:p>
                  </a:txBody>
                  <a:tcPr marL="91425" marR="91425" marT="91425" marB="91425"/>
                </a:tc>
                <a:tc>
                  <a:txBody>
                    <a:bodyPr/>
                    <a:lstStyle/>
                    <a:p>
                      <a:pPr marL="0" lvl="0" indent="0" algn="l" rtl="0">
                        <a:spcBef>
                          <a:spcPts val="0"/>
                        </a:spcBef>
                        <a:spcAft>
                          <a:spcPts val="0"/>
                        </a:spcAft>
                        <a:buNone/>
                      </a:pPr>
                      <a:r>
                        <a:rPr lang="en-US"/>
                        <a:t>-0.31 (mildly inelastic)</a:t>
                      </a:r>
                      <a:endParaRPr/>
                    </a:p>
                  </a:txBody>
                  <a:tcPr marL="91425" marR="91425" marT="91425" marB="91425"/>
                </a:tc>
                <a:tc>
                  <a:txBody>
                    <a:bodyPr/>
                    <a:lstStyle/>
                    <a:p>
                      <a:pPr marL="0" lvl="0" indent="0" algn="l" rtl="0">
                        <a:spcBef>
                          <a:spcPts val="0"/>
                        </a:spcBef>
                        <a:spcAft>
                          <a:spcPts val="0"/>
                        </a:spcAft>
                        <a:buNone/>
                      </a:pPr>
                      <a:r>
                        <a:rPr lang="en-US"/>
                        <a:t>-0.02 (no impact)</a:t>
                      </a:r>
                      <a:endParaRPr/>
                    </a:p>
                  </a:txBody>
                  <a:tcPr marL="91425" marR="91425" marT="91425" marB="91425"/>
                </a:tc>
                <a:tc>
                  <a:txBody>
                    <a:bodyPr/>
                    <a:lstStyle/>
                    <a:p>
                      <a:pPr marL="0" lvl="0" indent="0" algn="l" rtl="0">
                        <a:spcBef>
                          <a:spcPts val="0"/>
                        </a:spcBef>
                        <a:spcAft>
                          <a:spcPts val="0"/>
                        </a:spcAft>
                        <a:buNone/>
                      </a:pPr>
                      <a:r>
                        <a:rPr lang="en-US"/>
                        <a:t>-0.06 (no impact)</a:t>
                      </a:r>
                      <a:endParaRPr/>
                    </a:p>
                  </a:txBody>
                  <a:tcPr marL="91425" marR="91425" marT="91425" marB="91425"/>
                </a:tc>
                <a:extLst>
                  <a:ext uri="{0D108BD9-81ED-4DB2-BD59-A6C34878D82A}">
                    <a16:rowId xmlns:a16="http://schemas.microsoft.com/office/drawing/2014/main" val="10004"/>
                  </a:ext>
                </a:extLst>
              </a:tr>
            </a:tbl>
          </a:graphicData>
        </a:graphic>
      </p:graphicFrame>
      <p:pic>
        <p:nvPicPr>
          <p:cNvPr id="208" name="Google Shape;208;g7e1c9441c3_4_75"/>
          <p:cNvPicPr preferRelativeResize="0"/>
          <p:nvPr/>
        </p:nvPicPr>
        <p:blipFill>
          <a:blip r:embed="rId13">
            <a:alphaModFix/>
          </a:blip>
          <a:stretch>
            <a:fillRect/>
          </a:stretch>
        </p:blipFill>
        <p:spPr>
          <a:xfrm>
            <a:off x="1451475" y="15447117"/>
            <a:ext cx="4754701" cy="4203617"/>
          </a:xfrm>
          <a:prstGeom prst="rect">
            <a:avLst/>
          </a:prstGeom>
          <a:noFill/>
          <a:ln>
            <a:noFill/>
          </a:ln>
        </p:spPr>
      </p:pic>
      <p:sp>
        <p:nvSpPr>
          <p:cNvPr id="209" name="Google Shape;209;g7e1c9441c3_4_75"/>
          <p:cNvSpPr txBox="1"/>
          <p:nvPr/>
        </p:nvSpPr>
        <p:spPr>
          <a:xfrm>
            <a:off x="16862813" y="19187275"/>
            <a:ext cx="7217700" cy="246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latin typeface="Calibri"/>
                <a:ea typeface="Calibri"/>
                <a:cs typeface="Calibri"/>
                <a:sym typeface="Calibri"/>
              </a:rPr>
              <a:t>In these 4 regions, Bags has relatively to very inelastic demand; 4046 is more volatile in terms of price elasticity; 4225 tends to be more elastic. The price fluctuations of 4046 and 4225 does not have a huge impact on the sales of the Bags. For Bags, it’s own price elasticity ranges from 0.18 to 0.42, suggesting a relatively inelastic demand. From the results, we can conclude that Bags is flagship category of Avocado. </a:t>
            </a: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p:txBody>
      </p:sp>
      <p:sp>
        <p:nvSpPr>
          <p:cNvPr id="210" name="Google Shape;210;g7e1c9441c3_4_75"/>
          <p:cNvSpPr txBox="1"/>
          <p:nvPr/>
        </p:nvSpPr>
        <p:spPr>
          <a:xfrm>
            <a:off x="16840375" y="16573100"/>
            <a:ext cx="64293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latin typeface="Calibri"/>
                <a:ea typeface="Calibri"/>
                <a:cs typeface="Calibri"/>
                <a:sym typeface="Calibri"/>
              </a:rPr>
              <a:t>Demand Elasticity Model on Bags</a:t>
            </a:r>
            <a:endParaRPr sz="1800" b="1">
              <a:latin typeface="Calibri"/>
              <a:ea typeface="Calibri"/>
              <a:cs typeface="Calibri"/>
              <a:sym typeface="Calibri"/>
            </a:endParaRPr>
          </a:p>
        </p:txBody>
      </p:sp>
      <p:pic>
        <p:nvPicPr>
          <p:cNvPr id="211" name="Google Shape;211;g7e1c9441c3_4_75"/>
          <p:cNvPicPr preferRelativeResize="0"/>
          <p:nvPr/>
        </p:nvPicPr>
        <p:blipFill>
          <a:blip r:embed="rId14">
            <a:alphaModFix/>
          </a:blip>
          <a:stretch>
            <a:fillRect/>
          </a:stretch>
        </p:blipFill>
        <p:spPr>
          <a:xfrm>
            <a:off x="24648751" y="5305980"/>
            <a:ext cx="7907294" cy="3274270"/>
          </a:xfrm>
          <a:prstGeom prst="rect">
            <a:avLst/>
          </a:prstGeom>
          <a:noFill/>
          <a:ln>
            <a:noFill/>
          </a:ln>
        </p:spPr>
      </p:pic>
      <p:pic>
        <p:nvPicPr>
          <p:cNvPr id="2" name="Picture 1">
            <a:extLst>
              <a:ext uri="{FF2B5EF4-FFF2-40B4-BE49-F238E27FC236}">
                <a16:creationId xmlns:a16="http://schemas.microsoft.com/office/drawing/2014/main" id="{C49E337C-C3BA-D34D-8B26-64A30DBEBFA6}"/>
              </a:ext>
            </a:extLst>
          </p:cNvPr>
          <p:cNvPicPr>
            <a:picLocks noChangeAspect="1"/>
          </p:cNvPicPr>
          <p:nvPr/>
        </p:nvPicPr>
        <p:blipFill rotWithShape="1">
          <a:blip r:embed="rId15"/>
          <a:srcRect t="6084" b="10250"/>
          <a:stretch/>
        </p:blipFill>
        <p:spPr>
          <a:xfrm>
            <a:off x="8513993" y="5455419"/>
            <a:ext cx="7691384" cy="4951831"/>
          </a:xfrm>
          <a:prstGeom prst="rect">
            <a:avLst/>
          </a:prstGeom>
        </p:spPr>
      </p:pic>
      <p:pic>
        <p:nvPicPr>
          <p:cNvPr id="3" name="Picture 2">
            <a:extLst>
              <a:ext uri="{FF2B5EF4-FFF2-40B4-BE49-F238E27FC236}">
                <a16:creationId xmlns:a16="http://schemas.microsoft.com/office/drawing/2014/main" id="{EA61EFBD-DDB2-6A4F-AFB5-B4EC7A73DC26}"/>
              </a:ext>
            </a:extLst>
          </p:cNvPr>
          <p:cNvPicPr>
            <a:picLocks noChangeAspect="1"/>
          </p:cNvPicPr>
          <p:nvPr/>
        </p:nvPicPr>
        <p:blipFill>
          <a:blip r:embed="rId16"/>
          <a:stretch>
            <a:fillRect/>
          </a:stretch>
        </p:blipFill>
        <p:spPr>
          <a:xfrm>
            <a:off x="14381465" y="5444490"/>
            <a:ext cx="1843476" cy="838193"/>
          </a:xfrm>
          <a:prstGeom prst="rect">
            <a:avLst/>
          </a:prstGeom>
        </p:spPr>
      </p:pic>
      <p:pic>
        <p:nvPicPr>
          <p:cNvPr id="4" name="Picture 3">
            <a:extLst>
              <a:ext uri="{FF2B5EF4-FFF2-40B4-BE49-F238E27FC236}">
                <a16:creationId xmlns:a16="http://schemas.microsoft.com/office/drawing/2014/main" id="{143909DC-3460-2243-89E4-2B484C0A7404}"/>
              </a:ext>
            </a:extLst>
          </p:cNvPr>
          <p:cNvPicPr>
            <a:picLocks noChangeAspect="1"/>
          </p:cNvPicPr>
          <p:nvPr/>
        </p:nvPicPr>
        <p:blipFill>
          <a:blip r:embed="rId17"/>
          <a:stretch>
            <a:fillRect/>
          </a:stretch>
        </p:blipFill>
        <p:spPr>
          <a:xfrm>
            <a:off x="12653080" y="5444489"/>
            <a:ext cx="1728385" cy="838193"/>
          </a:xfrm>
          <a:prstGeom prst="rect">
            <a:avLst/>
          </a:prstGeom>
        </p:spPr>
      </p:pic>
      <p:pic>
        <p:nvPicPr>
          <p:cNvPr id="5" name="Picture 4">
            <a:extLst>
              <a:ext uri="{FF2B5EF4-FFF2-40B4-BE49-F238E27FC236}">
                <a16:creationId xmlns:a16="http://schemas.microsoft.com/office/drawing/2014/main" id="{3AFAC5CB-4A59-224F-95D9-0A95009716E3}"/>
              </a:ext>
            </a:extLst>
          </p:cNvPr>
          <p:cNvPicPr>
            <a:picLocks noChangeAspect="1"/>
          </p:cNvPicPr>
          <p:nvPr/>
        </p:nvPicPr>
        <p:blipFill>
          <a:blip r:embed="rId18"/>
          <a:stretch>
            <a:fillRect/>
          </a:stretch>
        </p:blipFill>
        <p:spPr>
          <a:xfrm>
            <a:off x="10563715" y="5053820"/>
            <a:ext cx="4487917" cy="376723"/>
          </a:xfrm>
          <a:prstGeom prst="rect">
            <a:avLst/>
          </a:prstGeom>
        </p:spPr>
      </p:pic>
    </p:spTree>
  </p:cSld>
  <p:clrMapOvr>
    <a:masterClrMapping/>
  </p:clrMapOvr>
</p:sld>
</file>

<file path=ppt/theme/theme1.xml><?xml version="1.0" encoding="utf-8"?>
<a:theme xmlns:a="http://schemas.openxmlformats.org/drawingml/2006/main" name="Office Theme">
  <a:themeElements>
    <a:clrScheme name="Custom 11">
      <a:dk1>
        <a:srgbClr val="33006F"/>
      </a:dk1>
      <a:lt1>
        <a:srgbClr val="E8D3A2"/>
      </a:lt1>
      <a:dk2>
        <a:srgbClr val="797979"/>
      </a:dk2>
      <a:lt2>
        <a:srgbClr val="917B4C"/>
      </a:lt2>
      <a:accent1>
        <a:srgbClr val="33016F"/>
      </a:accent1>
      <a:accent2>
        <a:srgbClr val="E8D3A2"/>
      </a:accent2>
      <a:accent3>
        <a:srgbClr val="797979"/>
      </a:accent3>
      <a:accent4>
        <a:srgbClr val="917B43"/>
      </a:accent4>
      <a:accent5>
        <a:srgbClr val="424242"/>
      </a:accent5>
      <a:accent6>
        <a:srgbClr val="797979"/>
      </a:accent6>
      <a:hlink>
        <a:srgbClr val="A9A9A9"/>
      </a:hlink>
      <a:folHlink>
        <a:srgbClr val="D5D5D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Custom 11">
      <a:dk1>
        <a:srgbClr val="33006F"/>
      </a:dk1>
      <a:lt1>
        <a:srgbClr val="E8D3A2"/>
      </a:lt1>
      <a:dk2>
        <a:srgbClr val="797979"/>
      </a:dk2>
      <a:lt2>
        <a:srgbClr val="917B4C"/>
      </a:lt2>
      <a:accent1>
        <a:srgbClr val="33016F"/>
      </a:accent1>
      <a:accent2>
        <a:srgbClr val="E8D3A2"/>
      </a:accent2>
      <a:accent3>
        <a:srgbClr val="797979"/>
      </a:accent3>
      <a:accent4>
        <a:srgbClr val="917B43"/>
      </a:accent4>
      <a:accent5>
        <a:srgbClr val="424242"/>
      </a:accent5>
      <a:accent6>
        <a:srgbClr val="797979"/>
      </a:accent6>
      <a:hlink>
        <a:srgbClr val="A9A9A9"/>
      </a:hlink>
      <a:folHlink>
        <a:srgbClr val="D5D5D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1223</Words>
  <Application>Microsoft Macintosh PowerPoint</Application>
  <PresentationFormat>Custom</PresentationFormat>
  <Paragraphs>97</Paragraphs>
  <Slides>1</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vt:i4>
      </vt:variant>
    </vt:vector>
  </HeadingPairs>
  <TitlesOfParts>
    <vt:vector size="8" baseType="lpstr">
      <vt:lpstr>Open Sans</vt:lpstr>
      <vt:lpstr>Calibri</vt:lpstr>
      <vt:lpstr>Amatic SC</vt:lpstr>
      <vt:lpstr>Arial</vt:lpstr>
      <vt:lpstr>Encode Sans Black</vt:lpstr>
      <vt:lpstr>Office Theme</vt:lpstr>
      <vt:lpstr>Office Theme</vt:lpstr>
      <vt:lpstr>Avocado Price Elasticity Analysis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Avocado Price Elasticity Analysis </dc:title>
  <dc:creator>Sydney Brown</dc:creator>
  <cp:lastModifiedBy>Roy Wang</cp:lastModifiedBy>
  <cp:revision>4</cp:revision>
  <dcterms:created xsi:type="dcterms:W3CDTF">2018-02-06T21:34:11Z</dcterms:created>
  <dcterms:modified xsi:type="dcterms:W3CDTF">2020-02-21T07:01:30Z</dcterms:modified>
</cp:coreProperties>
</file>